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theme/theme2.xml" ContentType="application/vnd.openxmlformats-officedocument.theme+xml"/>
  <Override PartName="/ppt/diagrams/colors14.xml" ContentType="application/vnd.openxmlformats-officedocument.drawingml.diagramColors+xml"/>
  <Override PartName="/ppt/diagrams/quickStyle14.xml" ContentType="application/vnd.openxmlformats-officedocument.drawingml.diagramStyle+xml"/>
  <Override PartName="/ppt/diagrams/drawing14.xml" ContentType="application/vnd.ms-office.drawingml.diagramDrawing+xml"/>
  <Override PartName="/ppt/diagrams/layout14.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layout2.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3.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9.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9.xml" ContentType="application/vnd.ms-office.drawingml.diagramDrawing+xml"/>
  <Override PartName="/ppt/diagrams/quickStyle9.xml" ContentType="application/vnd.openxmlformats-officedocument.drawingml.diagramStyle+xml"/>
  <Override PartName="/ppt/diagrams/layout9.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1" r:id="rId3"/>
    <p:sldId id="300" r:id="rId4"/>
    <p:sldId id="301" r:id="rId5"/>
    <p:sldId id="299" r:id="rId6"/>
    <p:sldId id="298" r:id="rId7"/>
    <p:sldId id="303" r:id="rId8"/>
    <p:sldId id="262" r:id="rId9"/>
    <p:sldId id="263" r:id="rId10"/>
    <p:sldId id="264" r:id="rId11"/>
    <p:sldId id="265" r:id="rId12"/>
    <p:sldId id="266" r:id="rId13"/>
    <p:sldId id="268" r:id="rId14"/>
    <p:sldId id="267" r:id="rId15"/>
    <p:sldId id="269" r:id="rId16"/>
    <p:sldId id="270" r:id="rId17"/>
    <p:sldId id="304" r:id="rId18"/>
    <p:sldId id="282" r:id="rId19"/>
    <p:sldId id="272" r:id="rId20"/>
    <p:sldId id="273" r:id="rId21"/>
    <p:sldId id="274" r:id="rId22"/>
    <p:sldId id="276" r:id="rId23"/>
    <p:sldId id="277" r:id="rId24"/>
    <p:sldId id="278" r:id="rId25"/>
    <p:sldId id="279" r:id="rId26"/>
    <p:sldId id="280" r:id="rId27"/>
    <p:sldId id="275" r:id="rId28"/>
    <p:sldId id="281" r:id="rId29"/>
    <p:sldId id="283" r:id="rId30"/>
    <p:sldId id="285" r:id="rId31"/>
    <p:sldId id="286" r:id="rId32"/>
    <p:sldId id="287" r:id="rId33"/>
    <p:sldId id="288" r:id="rId34"/>
    <p:sldId id="284" r:id="rId35"/>
    <p:sldId id="289" r:id="rId36"/>
    <p:sldId id="291" r:id="rId37"/>
    <p:sldId id="292" r:id="rId38"/>
    <p:sldId id="294" r:id="rId39"/>
    <p:sldId id="295" r:id="rId40"/>
    <p:sldId id="296" r:id="rId41"/>
    <p:sldId id="297" r:id="rId42"/>
    <p:sldId id="305" r:id="rId43"/>
    <p:sldId id="260"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13" autoAdjust="0"/>
  </p:normalViewPr>
  <p:slideViewPr>
    <p:cSldViewPr>
      <p:cViewPr varScale="1">
        <p:scale>
          <a:sx n="67" d="100"/>
          <a:sy n="67" d="100"/>
        </p:scale>
        <p:origin x="-14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_rels/data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image" Target="../media/image12.jpg"/><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93AC2-C7CC-4383-AEA1-327FCD6CE114}"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en-US"/>
        </a:p>
      </dgm:t>
    </dgm:pt>
    <dgm:pt modelId="{AE0204E1-F768-4B47-B270-DD9AA6D20470}">
      <dgm:prSet phldrT="[Text]" custT="1"/>
      <dgm:spPr/>
      <dgm:t>
        <a:bodyPr/>
        <a:lstStyle/>
        <a:p>
          <a:r>
            <a:rPr lang="ar-SA" sz="1800" b="1" dirty="0" smtClean="0"/>
            <a:t>مهام مكتب المفتش العام </a:t>
          </a:r>
          <a:endParaRPr lang="en-US" sz="1800" b="1" dirty="0"/>
        </a:p>
      </dgm:t>
    </dgm:pt>
    <dgm:pt modelId="{3B1A7A60-4F19-4A42-9E89-2640A4695089}" type="parTrans" cxnId="{0D556DDB-F26D-4F36-AA39-BCC5931E2757}">
      <dgm:prSet/>
      <dgm:spPr/>
      <dgm:t>
        <a:bodyPr/>
        <a:lstStyle/>
        <a:p>
          <a:endParaRPr lang="en-US" sz="2400" b="1"/>
        </a:p>
      </dgm:t>
    </dgm:pt>
    <dgm:pt modelId="{6ACB008F-E4B1-495D-9908-4DB2CC1BF2C7}" type="sibTrans" cxnId="{0D556DDB-F26D-4F36-AA39-BCC5931E2757}">
      <dgm:prSet/>
      <dgm:spPr/>
      <dgm:t>
        <a:bodyPr/>
        <a:lstStyle/>
        <a:p>
          <a:endParaRPr lang="en-US" sz="2400" b="1"/>
        </a:p>
      </dgm:t>
    </dgm:pt>
    <dgm:pt modelId="{9DCD2B33-F8C2-4677-A634-CA7355E6EFF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100" b="1" dirty="0" smtClean="0"/>
            <a:t>تقديم التوصيات ومتابعة تنفيذها </a:t>
          </a:r>
          <a:endParaRPr lang="en-US" sz="1100" b="1" dirty="0" smtClean="0"/>
        </a:p>
        <a:p>
          <a:pPr defTabSz="533400">
            <a:lnSpc>
              <a:spcPct val="90000"/>
            </a:lnSpc>
            <a:spcBef>
              <a:spcPct val="0"/>
            </a:spcBef>
            <a:spcAft>
              <a:spcPct val="35000"/>
            </a:spcAft>
          </a:pPr>
          <a:endParaRPr lang="en-US" sz="1100" b="1" dirty="0"/>
        </a:p>
      </dgm:t>
    </dgm:pt>
    <dgm:pt modelId="{77C53443-A456-4E3B-A06B-1BE6F8F47EA4}" type="parTrans" cxnId="{EA9EB270-7E47-4776-9740-486EE93B9453}">
      <dgm:prSet custT="1"/>
      <dgm:spPr/>
      <dgm:t>
        <a:bodyPr/>
        <a:lstStyle/>
        <a:p>
          <a:endParaRPr lang="en-US" sz="800" b="1"/>
        </a:p>
      </dgm:t>
    </dgm:pt>
    <dgm:pt modelId="{748CF0AA-3C7A-4D20-AFB9-901EB8BF143C}" type="sibTrans" cxnId="{EA9EB270-7E47-4776-9740-486EE93B9453}">
      <dgm:prSet/>
      <dgm:spPr/>
      <dgm:t>
        <a:bodyPr/>
        <a:lstStyle/>
        <a:p>
          <a:endParaRPr lang="en-US" sz="2400" b="1"/>
        </a:p>
      </dgm:t>
    </dgm:pt>
    <dgm:pt modelId="{B251AA21-760A-407D-8948-0B0A8B025165}">
      <dgm:prSet phldrT="[Text]" custT="1"/>
      <dgm:spPr/>
      <dgm:t>
        <a:bodyPr/>
        <a:lstStyle/>
        <a:p>
          <a:r>
            <a:rPr lang="ar-SA" sz="1100" b="1" dirty="0" smtClean="0"/>
            <a:t>التعاون مع هيئات تطبيق القانون</a:t>
          </a:r>
          <a:endParaRPr lang="en-US" sz="1100" b="1" dirty="0"/>
        </a:p>
      </dgm:t>
    </dgm:pt>
    <dgm:pt modelId="{B5FAE9FE-FCA8-473B-962B-DE9FFE4F61D0}" type="parTrans" cxnId="{C9838F91-3379-4490-BBB2-5E2226B53B50}">
      <dgm:prSet custT="1"/>
      <dgm:spPr/>
      <dgm:t>
        <a:bodyPr/>
        <a:lstStyle/>
        <a:p>
          <a:endParaRPr lang="en-US" sz="800" b="1"/>
        </a:p>
      </dgm:t>
    </dgm:pt>
    <dgm:pt modelId="{9DEF5210-C2CC-453B-B708-BB77459CB845}" type="sibTrans" cxnId="{C9838F91-3379-4490-BBB2-5E2226B53B50}">
      <dgm:prSet/>
      <dgm:spPr/>
      <dgm:t>
        <a:bodyPr/>
        <a:lstStyle/>
        <a:p>
          <a:endParaRPr lang="en-US" sz="2400" b="1"/>
        </a:p>
      </dgm:t>
    </dgm:pt>
    <dgm:pt modelId="{AC219E62-3A47-4004-8671-B738ED431987}">
      <dgm:prSet phldrT="[Text]" custT="1"/>
      <dgm:spPr/>
      <dgm:t>
        <a:bodyPr/>
        <a:lstStyle/>
        <a:p>
          <a:r>
            <a:rPr lang="ar-SA" sz="1100" b="1" dirty="0" smtClean="0"/>
            <a:t>احالة الى الجهات المعنية </a:t>
          </a:r>
          <a:endParaRPr lang="en-US" sz="1100" b="1" dirty="0"/>
        </a:p>
      </dgm:t>
    </dgm:pt>
    <dgm:pt modelId="{C714FC25-5410-44BF-B344-2391DEDB688F}" type="parTrans" cxnId="{00E355FC-5AC9-4112-9A01-8538D37BB298}">
      <dgm:prSet custT="1"/>
      <dgm:spPr/>
      <dgm:t>
        <a:bodyPr/>
        <a:lstStyle/>
        <a:p>
          <a:endParaRPr lang="en-US" sz="800" b="1"/>
        </a:p>
      </dgm:t>
    </dgm:pt>
    <dgm:pt modelId="{31631E94-6F15-4464-8A8F-327260C3E3AF}" type="sibTrans" cxnId="{00E355FC-5AC9-4112-9A01-8538D37BB298}">
      <dgm:prSet/>
      <dgm:spPr/>
      <dgm:t>
        <a:bodyPr/>
        <a:lstStyle/>
        <a:p>
          <a:endParaRPr lang="en-US" sz="2400" b="1"/>
        </a:p>
      </dgm:t>
    </dgm:pt>
    <dgm:pt modelId="{E7C0F3A4-7337-4314-93F2-50097F3A1860}">
      <dgm:prSet phldrT="[Text]" custT="1"/>
      <dgm:spPr/>
      <dgm:t>
        <a:bodyPr/>
        <a:lstStyle/>
        <a:p>
          <a:r>
            <a:rPr lang="ar-SA" sz="1100" b="1" dirty="0" smtClean="0"/>
            <a:t>التنسيق مع الهيئات الرقابية</a:t>
          </a:r>
          <a:endParaRPr lang="en-US" sz="1100" b="1" dirty="0"/>
        </a:p>
      </dgm:t>
    </dgm:pt>
    <dgm:pt modelId="{4A4F943B-78AA-4E34-85A1-5AD03D5F1D5E}" type="parTrans" cxnId="{6E14A78C-17C5-41BC-92B3-52194E168BDA}">
      <dgm:prSet custT="1"/>
      <dgm:spPr/>
      <dgm:t>
        <a:bodyPr/>
        <a:lstStyle/>
        <a:p>
          <a:endParaRPr lang="en-US" sz="800" b="1"/>
        </a:p>
      </dgm:t>
    </dgm:pt>
    <dgm:pt modelId="{FC2B192F-B013-456F-8E90-2DC335804BFA}" type="sibTrans" cxnId="{6E14A78C-17C5-41BC-92B3-52194E168BDA}">
      <dgm:prSet/>
      <dgm:spPr/>
      <dgm:t>
        <a:bodyPr/>
        <a:lstStyle/>
        <a:p>
          <a:endParaRPr lang="en-US" sz="2400" b="1"/>
        </a:p>
      </dgm:t>
    </dgm:pt>
    <dgm:pt modelId="{DDE3F195-FD95-430B-BEF3-2EFD69A82BE3}">
      <dgm:prSet custT="1"/>
      <dgm:spPr/>
      <dgm:t>
        <a:bodyPr/>
        <a:lstStyle/>
        <a:p>
          <a:r>
            <a:rPr lang="ar-SA" sz="1050" b="1" dirty="0" smtClean="0"/>
            <a:t>المساعدة في استرداد الاموال من الهيئات غير الحكومية</a:t>
          </a:r>
          <a:endParaRPr lang="en-US" sz="1050" b="1" dirty="0"/>
        </a:p>
      </dgm:t>
    </dgm:pt>
    <dgm:pt modelId="{AA029B11-88F5-4BC3-9634-6531409947E7}" type="parTrans" cxnId="{D119EEEA-F06C-4263-AE5E-A53B390615D7}">
      <dgm:prSet custT="1"/>
      <dgm:spPr/>
      <dgm:t>
        <a:bodyPr/>
        <a:lstStyle/>
        <a:p>
          <a:endParaRPr lang="en-US" sz="800" b="1"/>
        </a:p>
      </dgm:t>
    </dgm:pt>
    <dgm:pt modelId="{14CD14E5-3CE8-4DE3-A4BB-81F906889FE8}" type="sibTrans" cxnId="{D119EEEA-F06C-4263-AE5E-A53B390615D7}">
      <dgm:prSet/>
      <dgm:spPr/>
      <dgm:t>
        <a:bodyPr/>
        <a:lstStyle/>
        <a:p>
          <a:endParaRPr lang="en-US" sz="2400" b="1"/>
        </a:p>
      </dgm:t>
    </dgm:pt>
    <dgm:pt modelId="{E68C3873-B62B-42C9-8335-DEFBE859C0EF}">
      <dgm:prSet custT="1"/>
      <dgm:spPr/>
      <dgm:t>
        <a:bodyPr/>
        <a:lstStyle/>
        <a:p>
          <a:r>
            <a:rPr lang="ar-SA" sz="1200" b="1" dirty="0" smtClean="0"/>
            <a:t>تطوير المشاريع</a:t>
          </a:r>
          <a:endParaRPr lang="en-US" sz="1200" b="1" dirty="0"/>
        </a:p>
      </dgm:t>
    </dgm:pt>
    <dgm:pt modelId="{04FEB6D6-A972-40B6-AA9F-A64FE300DFA0}" type="parTrans" cxnId="{A5FBED5C-5B4E-4858-B3BA-931B7E0D1D32}">
      <dgm:prSet custT="1"/>
      <dgm:spPr/>
      <dgm:t>
        <a:bodyPr/>
        <a:lstStyle/>
        <a:p>
          <a:endParaRPr lang="en-US" sz="800" b="1"/>
        </a:p>
      </dgm:t>
    </dgm:pt>
    <dgm:pt modelId="{6E28CAE4-B931-4A4F-B1EF-BD62CDA793DD}" type="sibTrans" cxnId="{A5FBED5C-5B4E-4858-B3BA-931B7E0D1D32}">
      <dgm:prSet/>
      <dgm:spPr/>
      <dgm:t>
        <a:bodyPr/>
        <a:lstStyle/>
        <a:p>
          <a:endParaRPr lang="en-US" sz="2400" b="1"/>
        </a:p>
      </dgm:t>
    </dgm:pt>
    <dgm:pt modelId="{555E0505-8108-405D-B63E-799D5EDD2472}">
      <dgm:prSet custT="1"/>
      <dgm:spPr/>
      <dgm:t>
        <a:bodyPr/>
        <a:lstStyle/>
        <a:p>
          <a:r>
            <a:rPr lang="ar-SA" sz="1200" b="1" dirty="0" smtClean="0"/>
            <a:t>اصدار الارشادات </a:t>
          </a:r>
          <a:endParaRPr lang="en-US" sz="1200" b="1" dirty="0"/>
        </a:p>
      </dgm:t>
    </dgm:pt>
    <dgm:pt modelId="{B38EE9AE-C503-4C92-9EF2-3D50AE985DA8}" type="parTrans" cxnId="{5CE003A5-A4BB-477E-A8B7-10280C95A57D}">
      <dgm:prSet custT="1"/>
      <dgm:spPr/>
      <dgm:t>
        <a:bodyPr/>
        <a:lstStyle/>
        <a:p>
          <a:endParaRPr lang="en-US" sz="800" b="1"/>
        </a:p>
      </dgm:t>
    </dgm:pt>
    <dgm:pt modelId="{14C39753-D456-4F0C-B00C-E2D5A9073289}" type="sibTrans" cxnId="{5CE003A5-A4BB-477E-A8B7-10280C95A57D}">
      <dgm:prSet/>
      <dgm:spPr/>
      <dgm:t>
        <a:bodyPr/>
        <a:lstStyle/>
        <a:p>
          <a:endParaRPr lang="en-US" sz="2400" b="1"/>
        </a:p>
      </dgm:t>
    </dgm:pt>
    <dgm:pt modelId="{C04BC715-670A-49CF-BBE8-EFDB4DD2FC99}">
      <dgm:prSet custT="1"/>
      <dgm:spPr/>
      <dgm:t>
        <a:bodyPr/>
        <a:lstStyle/>
        <a:p>
          <a:r>
            <a:rPr lang="ar-SA" sz="1050" b="1" dirty="0" smtClean="0"/>
            <a:t>قياس الالتزام بالإدارة الرشيدة وحكم القانون</a:t>
          </a:r>
          <a:endParaRPr lang="en-US" sz="1050" b="1" dirty="0"/>
        </a:p>
      </dgm:t>
    </dgm:pt>
    <dgm:pt modelId="{8D849993-7312-424F-AF76-2D72D4ED2295}" type="parTrans" cxnId="{C3026458-71E2-45C6-8F7F-864C1D6D6BA0}">
      <dgm:prSet custT="1"/>
      <dgm:spPr/>
      <dgm:t>
        <a:bodyPr/>
        <a:lstStyle/>
        <a:p>
          <a:endParaRPr lang="en-US" sz="800" b="1"/>
        </a:p>
      </dgm:t>
    </dgm:pt>
    <dgm:pt modelId="{57B9C118-8FEE-4559-A9BA-0F76EDA9DE9A}" type="sibTrans" cxnId="{C3026458-71E2-45C6-8F7F-864C1D6D6BA0}">
      <dgm:prSet/>
      <dgm:spPr/>
      <dgm:t>
        <a:bodyPr/>
        <a:lstStyle/>
        <a:p>
          <a:endParaRPr lang="en-US" sz="2400" b="1"/>
        </a:p>
      </dgm:t>
    </dgm:pt>
    <dgm:pt modelId="{A98E6425-511D-4A87-B72D-E015141F5A30}">
      <dgm:prSet custT="1"/>
      <dgm:spPr/>
      <dgm:t>
        <a:bodyPr/>
        <a:lstStyle/>
        <a:p>
          <a:r>
            <a:rPr lang="ar-SA" sz="1600" b="1" dirty="0" smtClean="0"/>
            <a:t>التحقيق</a:t>
          </a:r>
          <a:endParaRPr lang="en-US" sz="1600" b="1" dirty="0"/>
        </a:p>
      </dgm:t>
    </dgm:pt>
    <dgm:pt modelId="{220CFE11-0468-418F-B764-49935161BA26}" type="parTrans" cxnId="{D3D18943-314D-4644-881D-47A8F115F481}">
      <dgm:prSet custT="1"/>
      <dgm:spPr/>
      <dgm:t>
        <a:bodyPr/>
        <a:lstStyle/>
        <a:p>
          <a:endParaRPr lang="en-US" sz="800" b="1"/>
        </a:p>
      </dgm:t>
    </dgm:pt>
    <dgm:pt modelId="{8C308FF1-1825-4A9C-91DC-7F60DEB51F14}" type="sibTrans" cxnId="{D3D18943-314D-4644-881D-47A8F115F481}">
      <dgm:prSet/>
      <dgm:spPr/>
      <dgm:t>
        <a:bodyPr/>
        <a:lstStyle/>
        <a:p>
          <a:endParaRPr lang="en-US" sz="2400" b="1"/>
        </a:p>
      </dgm:t>
    </dgm:pt>
    <dgm:pt modelId="{481CD569-B43A-42D9-89F3-67A8C9D82E9A}">
      <dgm:prSet custT="1"/>
      <dgm:spPr/>
      <dgm:t>
        <a:bodyPr/>
        <a:lstStyle/>
        <a:p>
          <a:r>
            <a:rPr lang="ar-SA" sz="1200" b="1" dirty="0" smtClean="0"/>
            <a:t>تدريب</a:t>
          </a:r>
          <a:endParaRPr lang="en-US" sz="1200" b="1" dirty="0"/>
        </a:p>
      </dgm:t>
    </dgm:pt>
    <dgm:pt modelId="{173BAD70-77AE-448C-9913-BD904B0EC88A}" type="parTrans" cxnId="{8456547F-5EBE-4C95-AF7F-C98F8F2D6E58}">
      <dgm:prSet custT="1"/>
      <dgm:spPr/>
      <dgm:t>
        <a:bodyPr/>
        <a:lstStyle/>
        <a:p>
          <a:endParaRPr lang="en-US" sz="800" b="1"/>
        </a:p>
      </dgm:t>
    </dgm:pt>
    <dgm:pt modelId="{63E1FBA8-242C-4FFA-9F95-F9726BF1C4AB}" type="sibTrans" cxnId="{8456547F-5EBE-4C95-AF7F-C98F8F2D6E58}">
      <dgm:prSet/>
      <dgm:spPr/>
      <dgm:t>
        <a:bodyPr/>
        <a:lstStyle/>
        <a:p>
          <a:endParaRPr lang="en-US" sz="2400" b="1"/>
        </a:p>
      </dgm:t>
    </dgm:pt>
    <dgm:pt modelId="{EFF03825-3FFB-422A-AF76-722CD43E2D4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200" b="1" dirty="0" smtClean="0"/>
            <a:t>اصدار التقارير</a:t>
          </a:r>
          <a:endParaRPr lang="en-US" sz="1200" b="1" dirty="0" smtClean="0"/>
        </a:p>
        <a:p>
          <a:pPr defTabSz="466725">
            <a:lnSpc>
              <a:spcPct val="90000"/>
            </a:lnSpc>
            <a:spcBef>
              <a:spcPct val="0"/>
            </a:spcBef>
            <a:spcAft>
              <a:spcPct val="35000"/>
            </a:spcAft>
          </a:pPr>
          <a:endParaRPr lang="en-US" sz="1200" b="1" dirty="0"/>
        </a:p>
      </dgm:t>
    </dgm:pt>
    <dgm:pt modelId="{7D764D63-4C62-4C74-8CC4-219BE2F668FE}" type="parTrans" cxnId="{D0A4448D-2208-4642-9EFD-A2EAA9323E44}">
      <dgm:prSet custT="1"/>
      <dgm:spPr/>
      <dgm:t>
        <a:bodyPr/>
        <a:lstStyle/>
        <a:p>
          <a:endParaRPr lang="en-US" sz="800" b="1"/>
        </a:p>
      </dgm:t>
    </dgm:pt>
    <dgm:pt modelId="{0413951B-9055-4DD8-BB0E-44558CD86950}" type="sibTrans" cxnId="{D0A4448D-2208-4642-9EFD-A2EAA9323E44}">
      <dgm:prSet/>
      <dgm:spPr/>
      <dgm:t>
        <a:bodyPr/>
        <a:lstStyle/>
        <a:p>
          <a:endParaRPr lang="en-US" sz="2400" b="1"/>
        </a:p>
      </dgm:t>
    </dgm:pt>
    <dgm:pt modelId="{3E7D1D1C-B3CA-4BA2-9A80-426DE091169B}">
      <dgm:prSet custT="1"/>
      <dgm:spPr/>
      <dgm:t>
        <a:bodyPr/>
        <a:lstStyle/>
        <a:p>
          <a:r>
            <a:rPr lang="ar-SA" sz="1400" b="1" dirty="0" smtClean="0"/>
            <a:t>قياس الاداء</a:t>
          </a:r>
          <a:endParaRPr lang="en-US" sz="1400" b="1" dirty="0"/>
        </a:p>
      </dgm:t>
    </dgm:pt>
    <dgm:pt modelId="{6B3E85E1-1005-43F4-9DA8-6C6A21B8CACA}" type="parTrans" cxnId="{39ED3A65-21F3-4F42-B963-3E9A8FA88F19}">
      <dgm:prSet custT="1"/>
      <dgm:spPr/>
      <dgm:t>
        <a:bodyPr/>
        <a:lstStyle/>
        <a:p>
          <a:endParaRPr lang="en-US" sz="800" b="1"/>
        </a:p>
      </dgm:t>
    </dgm:pt>
    <dgm:pt modelId="{84759F20-3E5E-4183-94DD-28AF853E7995}" type="sibTrans" cxnId="{39ED3A65-21F3-4F42-B963-3E9A8FA88F19}">
      <dgm:prSet/>
      <dgm:spPr/>
      <dgm:t>
        <a:bodyPr/>
        <a:lstStyle/>
        <a:p>
          <a:endParaRPr lang="en-US" sz="2400" b="1"/>
        </a:p>
      </dgm:t>
    </dgm:pt>
    <dgm:pt modelId="{2B725981-58F4-4625-AB21-7F266A18BAD4}">
      <dgm:prSet custT="1"/>
      <dgm:spPr/>
      <dgm:t>
        <a:bodyPr/>
        <a:lstStyle/>
        <a:p>
          <a:pPr marL="0" marR="0" indent="0" defTabSz="488950" eaLnBrk="1" fontAlgn="auto" latinLnBrk="0" hangingPunct="1">
            <a:lnSpc>
              <a:spcPct val="90000"/>
            </a:lnSpc>
            <a:spcBef>
              <a:spcPct val="0"/>
            </a:spcBef>
            <a:spcAft>
              <a:spcPct val="35000"/>
            </a:spcAft>
            <a:buClrTx/>
            <a:buSzTx/>
            <a:buFontTx/>
            <a:buNone/>
            <a:tabLst/>
            <a:defRPr/>
          </a:pPr>
          <a:r>
            <a:rPr lang="ar-SA" sz="1100" b="1" dirty="0" smtClean="0"/>
            <a:t>متابعة قضاي وشكاوى مراجعي الادارات</a:t>
          </a:r>
          <a:endParaRPr lang="en-US" sz="1100" b="1" dirty="0" smtClean="0"/>
        </a:p>
        <a:p>
          <a:pPr defTabSz="488950">
            <a:lnSpc>
              <a:spcPct val="90000"/>
            </a:lnSpc>
            <a:spcBef>
              <a:spcPct val="0"/>
            </a:spcBef>
            <a:spcAft>
              <a:spcPct val="35000"/>
            </a:spcAft>
          </a:pPr>
          <a:endParaRPr lang="en-US" sz="1100" b="1" dirty="0"/>
        </a:p>
      </dgm:t>
    </dgm:pt>
    <dgm:pt modelId="{BDA444DA-0676-46F9-A4BE-580AAB3302B3}" type="parTrans" cxnId="{527505EC-45AC-4F63-9ED4-74A77E8B6821}">
      <dgm:prSet custT="1"/>
      <dgm:spPr/>
      <dgm:t>
        <a:bodyPr/>
        <a:lstStyle/>
        <a:p>
          <a:endParaRPr lang="en-US" sz="800" b="1"/>
        </a:p>
      </dgm:t>
    </dgm:pt>
    <dgm:pt modelId="{0B27D073-D9FB-4D4C-AAEE-8BB162555225}" type="sibTrans" cxnId="{527505EC-45AC-4F63-9ED4-74A77E8B6821}">
      <dgm:prSet/>
      <dgm:spPr/>
      <dgm:t>
        <a:bodyPr/>
        <a:lstStyle/>
        <a:p>
          <a:endParaRPr lang="en-US" sz="2400" b="1"/>
        </a:p>
      </dgm:t>
    </dgm:pt>
    <dgm:pt modelId="{DED5B814-D019-450D-AA86-D8D50AC59C4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ar-SA" sz="1200" b="1" dirty="0" smtClean="0"/>
            <a:t>توفير المعلومات</a:t>
          </a:r>
          <a:endParaRPr lang="en-US" sz="1200" b="1" dirty="0" smtClean="0"/>
        </a:p>
        <a:p>
          <a:endParaRPr lang="en-US" sz="1200" b="1" dirty="0"/>
        </a:p>
      </dgm:t>
    </dgm:pt>
    <dgm:pt modelId="{64580A50-24F2-4F8D-89BD-57E390015333}" type="parTrans" cxnId="{5E824449-5A6B-4D48-9BA1-2DB2798A189C}">
      <dgm:prSet custT="1"/>
      <dgm:spPr/>
      <dgm:t>
        <a:bodyPr/>
        <a:lstStyle/>
        <a:p>
          <a:endParaRPr lang="en-US" sz="800" b="1"/>
        </a:p>
      </dgm:t>
    </dgm:pt>
    <dgm:pt modelId="{DDE429BC-4D8B-4D21-A95E-1BEB68B1C3E9}" type="sibTrans" cxnId="{5E824449-5A6B-4D48-9BA1-2DB2798A189C}">
      <dgm:prSet/>
      <dgm:spPr/>
      <dgm:t>
        <a:bodyPr/>
        <a:lstStyle/>
        <a:p>
          <a:endParaRPr lang="en-US" sz="2400" b="1"/>
        </a:p>
      </dgm:t>
    </dgm:pt>
    <dgm:pt modelId="{BA3D1A9A-AA7C-437D-B54E-5D550AAC0EB6}" type="pres">
      <dgm:prSet presAssocID="{32D93AC2-C7CC-4383-AEA1-327FCD6CE114}" presName="cycle" presStyleCnt="0">
        <dgm:presLayoutVars>
          <dgm:chMax val="1"/>
          <dgm:dir/>
          <dgm:animLvl val="ctr"/>
          <dgm:resizeHandles val="exact"/>
        </dgm:presLayoutVars>
      </dgm:prSet>
      <dgm:spPr/>
      <dgm:t>
        <a:bodyPr/>
        <a:lstStyle/>
        <a:p>
          <a:endParaRPr lang="en-US"/>
        </a:p>
      </dgm:t>
    </dgm:pt>
    <dgm:pt modelId="{7F165EC5-5B8B-43ED-9668-58677DB0D9F2}" type="pres">
      <dgm:prSet presAssocID="{AE0204E1-F768-4B47-B270-DD9AA6D20470}" presName="centerShape" presStyleLbl="node0" presStyleIdx="0" presStyleCnt="1" custScaleX="147975" custScaleY="131533"/>
      <dgm:spPr/>
      <dgm:t>
        <a:bodyPr/>
        <a:lstStyle/>
        <a:p>
          <a:endParaRPr lang="en-US"/>
        </a:p>
      </dgm:t>
    </dgm:pt>
    <dgm:pt modelId="{D6A3C3AE-266D-45A6-92CD-7E9D36EA87CE}" type="pres">
      <dgm:prSet presAssocID="{77C53443-A456-4E3B-A06B-1BE6F8F47EA4}" presName="Name9" presStyleLbl="parChTrans1D2" presStyleIdx="0" presStyleCnt="14"/>
      <dgm:spPr/>
      <dgm:t>
        <a:bodyPr/>
        <a:lstStyle/>
        <a:p>
          <a:endParaRPr lang="en-US"/>
        </a:p>
      </dgm:t>
    </dgm:pt>
    <dgm:pt modelId="{413C1F37-F4AF-4D84-989C-25CA396FF03A}" type="pres">
      <dgm:prSet presAssocID="{77C53443-A456-4E3B-A06B-1BE6F8F47EA4}" presName="connTx" presStyleLbl="parChTrans1D2" presStyleIdx="0" presStyleCnt="14"/>
      <dgm:spPr/>
      <dgm:t>
        <a:bodyPr/>
        <a:lstStyle/>
        <a:p>
          <a:endParaRPr lang="en-US"/>
        </a:p>
      </dgm:t>
    </dgm:pt>
    <dgm:pt modelId="{D4ADC1D0-5920-489F-8DF3-C90B4F3F6356}" type="pres">
      <dgm:prSet presAssocID="{9DCD2B33-F8C2-4677-A634-CA7355E6EFF4}" presName="node" presStyleLbl="node1" presStyleIdx="0" presStyleCnt="14">
        <dgm:presLayoutVars>
          <dgm:bulletEnabled val="1"/>
        </dgm:presLayoutVars>
      </dgm:prSet>
      <dgm:spPr/>
      <dgm:t>
        <a:bodyPr/>
        <a:lstStyle/>
        <a:p>
          <a:endParaRPr lang="en-US"/>
        </a:p>
      </dgm:t>
    </dgm:pt>
    <dgm:pt modelId="{9BACAE4E-0E53-489C-8F8C-D894F88BE6D4}" type="pres">
      <dgm:prSet presAssocID="{B5FAE9FE-FCA8-473B-962B-DE9FFE4F61D0}" presName="Name9" presStyleLbl="parChTrans1D2" presStyleIdx="1" presStyleCnt="14"/>
      <dgm:spPr/>
      <dgm:t>
        <a:bodyPr/>
        <a:lstStyle/>
        <a:p>
          <a:endParaRPr lang="en-US"/>
        </a:p>
      </dgm:t>
    </dgm:pt>
    <dgm:pt modelId="{EA78F2DB-60C5-4074-AC0D-00A5B72A78EB}" type="pres">
      <dgm:prSet presAssocID="{B5FAE9FE-FCA8-473B-962B-DE9FFE4F61D0}" presName="connTx" presStyleLbl="parChTrans1D2" presStyleIdx="1" presStyleCnt="14"/>
      <dgm:spPr/>
      <dgm:t>
        <a:bodyPr/>
        <a:lstStyle/>
        <a:p>
          <a:endParaRPr lang="en-US"/>
        </a:p>
      </dgm:t>
    </dgm:pt>
    <dgm:pt modelId="{E7B42AB9-E420-4F64-A7FF-3B37B0D04049}" type="pres">
      <dgm:prSet presAssocID="{B251AA21-760A-407D-8948-0B0A8B025165}" presName="node" presStyleLbl="node1" presStyleIdx="1" presStyleCnt="14">
        <dgm:presLayoutVars>
          <dgm:bulletEnabled val="1"/>
        </dgm:presLayoutVars>
      </dgm:prSet>
      <dgm:spPr/>
      <dgm:t>
        <a:bodyPr/>
        <a:lstStyle/>
        <a:p>
          <a:endParaRPr lang="en-US"/>
        </a:p>
      </dgm:t>
    </dgm:pt>
    <dgm:pt modelId="{CA64E740-F666-4EEA-A23E-7F71E78826D3}" type="pres">
      <dgm:prSet presAssocID="{C714FC25-5410-44BF-B344-2391DEDB688F}" presName="Name9" presStyleLbl="parChTrans1D2" presStyleIdx="2" presStyleCnt="14"/>
      <dgm:spPr/>
      <dgm:t>
        <a:bodyPr/>
        <a:lstStyle/>
        <a:p>
          <a:endParaRPr lang="en-US"/>
        </a:p>
      </dgm:t>
    </dgm:pt>
    <dgm:pt modelId="{B47D7A82-2EB4-4FA7-91CE-B97135F03793}" type="pres">
      <dgm:prSet presAssocID="{C714FC25-5410-44BF-B344-2391DEDB688F}" presName="connTx" presStyleLbl="parChTrans1D2" presStyleIdx="2" presStyleCnt="14"/>
      <dgm:spPr/>
      <dgm:t>
        <a:bodyPr/>
        <a:lstStyle/>
        <a:p>
          <a:endParaRPr lang="en-US"/>
        </a:p>
      </dgm:t>
    </dgm:pt>
    <dgm:pt modelId="{280AF89F-224F-4C38-A3F1-55C34FDED0AB}" type="pres">
      <dgm:prSet presAssocID="{AC219E62-3A47-4004-8671-B738ED431987}" presName="node" presStyleLbl="node1" presStyleIdx="2" presStyleCnt="14">
        <dgm:presLayoutVars>
          <dgm:bulletEnabled val="1"/>
        </dgm:presLayoutVars>
      </dgm:prSet>
      <dgm:spPr/>
      <dgm:t>
        <a:bodyPr/>
        <a:lstStyle/>
        <a:p>
          <a:endParaRPr lang="en-US"/>
        </a:p>
      </dgm:t>
    </dgm:pt>
    <dgm:pt modelId="{D50B7450-6CC6-4D9C-9E03-079C9A156148}" type="pres">
      <dgm:prSet presAssocID="{4A4F943B-78AA-4E34-85A1-5AD03D5F1D5E}" presName="Name9" presStyleLbl="parChTrans1D2" presStyleIdx="3" presStyleCnt="14"/>
      <dgm:spPr/>
      <dgm:t>
        <a:bodyPr/>
        <a:lstStyle/>
        <a:p>
          <a:endParaRPr lang="en-US"/>
        </a:p>
      </dgm:t>
    </dgm:pt>
    <dgm:pt modelId="{B9D1781B-6B5A-417F-BAE8-DAEC7F41FE78}" type="pres">
      <dgm:prSet presAssocID="{4A4F943B-78AA-4E34-85A1-5AD03D5F1D5E}" presName="connTx" presStyleLbl="parChTrans1D2" presStyleIdx="3" presStyleCnt="14"/>
      <dgm:spPr/>
      <dgm:t>
        <a:bodyPr/>
        <a:lstStyle/>
        <a:p>
          <a:endParaRPr lang="en-US"/>
        </a:p>
      </dgm:t>
    </dgm:pt>
    <dgm:pt modelId="{C0CCD9B7-41F4-43BF-BE14-32228BB0D09D}" type="pres">
      <dgm:prSet presAssocID="{E7C0F3A4-7337-4314-93F2-50097F3A1860}" presName="node" presStyleLbl="node1" presStyleIdx="3" presStyleCnt="14">
        <dgm:presLayoutVars>
          <dgm:bulletEnabled val="1"/>
        </dgm:presLayoutVars>
      </dgm:prSet>
      <dgm:spPr/>
      <dgm:t>
        <a:bodyPr/>
        <a:lstStyle/>
        <a:p>
          <a:endParaRPr lang="en-US"/>
        </a:p>
      </dgm:t>
    </dgm:pt>
    <dgm:pt modelId="{54F2B72E-64CC-463F-B900-B9A743483D48}" type="pres">
      <dgm:prSet presAssocID="{AA029B11-88F5-4BC3-9634-6531409947E7}" presName="Name9" presStyleLbl="parChTrans1D2" presStyleIdx="4" presStyleCnt="14"/>
      <dgm:spPr/>
      <dgm:t>
        <a:bodyPr/>
        <a:lstStyle/>
        <a:p>
          <a:endParaRPr lang="en-US"/>
        </a:p>
      </dgm:t>
    </dgm:pt>
    <dgm:pt modelId="{0B30A81F-141C-4228-8521-D346B8351C23}" type="pres">
      <dgm:prSet presAssocID="{AA029B11-88F5-4BC3-9634-6531409947E7}" presName="connTx" presStyleLbl="parChTrans1D2" presStyleIdx="4" presStyleCnt="14"/>
      <dgm:spPr/>
      <dgm:t>
        <a:bodyPr/>
        <a:lstStyle/>
        <a:p>
          <a:endParaRPr lang="en-US"/>
        </a:p>
      </dgm:t>
    </dgm:pt>
    <dgm:pt modelId="{530C92FE-BC9D-4096-ACC0-5920890C7FE0}" type="pres">
      <dgm:prSet presAssocID="{DDE3F195-FD95-430B-BEF3-2EFD69A82BE3}" presName="node" presStyleLbl="node1" presStyleIdx="4" presStyleCnt="14">
        <dgm:presLayoutVars>
          <dgm:bulletEnabled val="1"/>
        </dgm:presLayoutVars>
      </dgm:prSet>
      <dgm:spPr/>
      <dgm:t>
        <a:bodyPr/>
        <a:lstStyle/>
        <a:p>
          <a:endParaRPr lang="en-US"/>
        </a:p>
      </dgm:t>
    </dgm:pt>
    <dgm:pt modelId="{1D8D787E-976B-46AD-A647-9A3226D90599}" type="pres">
      <dgm:prSet presAssocID="{04FEB6D6-A972-40B6-AA9F-A64FE300DFA0}" presName="Name9" presStyleLbl="parChTrans1D2" presStyleIdx="5" presStyleCnt="14"/>
      <dgm:spPr/>
      <dgm:t>
        <a:bodyPr/>
        <a:lstStyle/>
        <a:p>
          <a:endParaRPr lang="en-US"/>
        </a:p>
      </dgm:t>
    </dgm:pt>
    <dgm:pt modelId="{BC47833C-5510-4A0D-86F1-61C01EE16756}" type="pres">
      <dgm:prSet presAssocID="{04FEB6D6-A972-40B6-AA9F-A64FE300DFA0}" presName="connTx" presStyleLbl="parChTrans1D2" presStyleIdx="5" presStyleCnt="14"/>
      <dgm:spPr/>
      <dgm:t>
        <a:bodyPr/>
        <a:lstStyle/>
        <a:p>
          <a:endParaRPr lang="en-US"/>
        </a:p>
      </dgm:t>
    </dgm:pt>
    <dgm:pt modelId="{BECEC8D2-2A20-4889-B819-1F0EDEB6D7B7}" type="pres">
      <dgm:prSet presAssocID="{E68C3873-B62B-42C9-8335-DEFBE859C0EF}" presName="node" presStyleLbl="node1" presStyleIdx="5" presStyleCnt="14" custScaleX="104827">
        <dgm:presLayoutVars>
          <dgm:bulletEnabled val="1"/>
        </dgm:presLayoutVars>
      </dgm:prSet>
      <dgm:spPr/>
      <dgm:t>
        <a:bodyPr/>
        <a:lstStyle/>
        <a:p>
          <a:endParaRPr lang="en-US"/>
        </a:p>
      </dgm:t>
    </dgm:pt>
    <dgm:pt modelId="{7EF94B59-1748-44AC-8699-79C665D947FC}" type="pres">
      <dgm:prSet presAssocID="{B38EE9AE-C503-4C92-9EF2-3D50AE985DA8}" presName="Name9" presStyleLbl="parChTrans1D2" presStyleIdx="6" presStyleCnt="14"/>
      <dgm:spPr/>
      <dgm:t>
        <a:bodyPr/>
        <a:lstStyle/>
        <a:p>
          <a:endParaRPr lang="en-US"/>
        </a:p>
      </dgm:t>
    </dgm:pt>
    <dgm:pt modelId="{7E3CCB85-8E79-41DA-9013-20428DD3462B}" type="pres">
      <dgm:prSet presAssocID="{B38EE9AE-C503-4C92-9EF2-3D50AE985DA8}" presName="connTx" presStyleLbl="parChTrans1D2" presStyleIdx="6" presStyleCnt="14"/>
      <dgm:spPr/>
      <dgm:t>
        <a:bodyPr/>
        <a:lstStyle/>
        <a:p>
          <a:endParaRPr lang="en-US"/>
        </a:p>
      </dgm:t>
    </dgm:pt>
    <dgm:pt modelId="{CBCC819B-974E-4474-AC2C-0437EAE6D0CD}" type="pres">
      <dgm:prSet presAssocID="{555E0505-8108-405D-B63E-799D5EDD2472}" presName="node" presStyleLbl="node1" presStyleIdx="6" presStyleCnt="14">
        <dgm:presLayoutVars>
          <dgm:bulletEnabled val="1"/>
        </dgm:presLayoutVars>
      </dgm:prSet>
      <dgm:spPr/>
      <dgm:t>
        <a:bodyPr/>
        <a:lstStyle/>
        <a:p>
          <a:endParaRPr lang="en-US"/>
        </a:p>
      </dgm:t>
    </dgm:pt>
    <dgm:pt modelId="{B38E461D-AA21-4E45-B561-A335D337ECFC}" type="pres">
      <dgm:prSet presAssocID="{7D764D63-4C62-4C74-8CC4-219BE2F668FE}" presName="Name9" presStyleLbl="parChTrans1D2" presStyleIdx="7" presStyleCnt="14"/>
      <dgm:spPr/>
      <dgm:t>
        <a:bodyPr/>
        <a:lstStyle/>
        <a:p>
          <a:endParaRPr lang="en-US"/>
        </a:p>
      </dgm:t>
    </dgm:pt>
    <dgm:pt modelId="{BDC02948-436D-4ECF-B81F-8E6332688473}" type="pres">
      <dgm:prSet presAssocID="{7D764D63-4C62-4C74-8CC4-219BE2F668FE}" presName="connTx" presStyleLbl="parChTrans1D2" presStyleIdx="7" presStyleCnt="14"/>
      <dgm:spPr/>
      <dgm:t>
        <a:bodyPr/>
        <a:lstStyle/>
        <a:p>
          <a:endParaRPr lang="en-US"/>
        </a:p>
      </dgm:t>
    </dgm:pt>
    <dgm:pt modelId="{8D477A40-7B9C-4738-BBA8-CB4CEC797034}" type="pres">
      <dgm:prSet presAssocID="{EFF03825-3FFB-422A-AF76-722CD43E2D4B}" presName="node" presStyleLbl="node1" presStyleIdx="7" presStyleCnt="14">
        <dgm:presLayoutVars>
          <dgm:bulletEnabled val="1"/>
        </dgm:presLayoutVars>
      </dgm:prSet>
      <dgm:spPr/>
      <dgm:t>
        <a:bodyPr/>
        <a:lstStyle/>
        <a:p>
          <a:endParaRPr lang="en-US"/>
        </a:p>
      </dgm:t>
    </dgm:pt>
    <dgm:pt modelId="{A8FC5CBE-5AF6-412D-BF63-82D10E1BF989}" type="pres">
      <dgm:prSet presAssocID="{173BAD70-77AE-448C-9913-BD904B0EC88A}" presName="Name9" presStyleLbl="parChTrans1D2" presStyleIdx="8" presStyleCnt="14"/>
      <dgm:spPr/>
      <dgm:t>
        <a:bodyPr/>
        <a:lstStyle/>
        <a:p>
          <a:endParaRPr lang="en-US"/>
        </a:p>
      </dgm:t>
    </dgm:pt>
    <dgm:pt modelId="{0E6247EA-259B-4DE3-B422-2DBCFAC721B6}" type="pres">
      <dgm:prSet presAssocID="{173BAD70-77AE-448C-9913-BD904B0EC88A}" presName="connTx" presStyleLbl="parChTrans1D2" presStyleIdx="8" presStyleCnt="14"/>
      <dgm:spPr/>
      <dgm:t>
        <a:bodyPr/>
        <a:lstStyle/>
        <a:p>
          <a:endParaRPr lang="en-US"/>
        </a:p>
      </dgm:t>
    </dgm:pt>
    <dgm:pt modelId="{C45AFFC9-A5CE-4C8D-8C2D-5C2FB094ACFD}" type="pres">
      <dgm:prSet presAssocID="{481CD569-B43A-42D9-89F3-67A8C9D82E9A}" presName="node" presStyleLbl="node1" presStyleIdx="8" presStyleCnt="14">
        <dgm:presLayoutVars>
          <dgm:bulletEnabled val="1"/>
        </dgm:presLayoutVars>
      </dgm:prSet>
      <dgm:spPr/>
      <dgm:t>
        <a:bodyPr/>
        <a:lstStyle/>
        <a:p>
          <a:endParaRPr lang="en-US"/>
        </a:p>
      </dgm:t>
    </dgm:pt>
    <dgm:pt modelId="{93953591-474F-4E4E-8DCC-62C31523D212}" type="pres">
      <dgm:prSet presAssocID="{8D849993-7312-424F-AF76-2D72D4ED2295}" presName="Name9" presStyleLbl="parChTrans1D2" presStyleIdx="9" presStyleCnt="14"/>
      <dgm:spPr/>
      <dgm:t>
        <a:bodyPr/>
        <a:lstStyle/>
        <a:p>
          <a:endParaRPr lang="en-US"/>
        </a:p>
      </dgm:t>
    </dgm:pt>
    <dgm:pt modelId="{B85D7784-C325-460E-A9C2-D5C0E3D55DD6}" type="pres">
      <dgm:prSet presAssocID="{8D849993-7312-424F-AF76-2D72D4ED2295}" presName="connTx" presStyleLbl="parChTrans1D2" presStyleIdx="9" presStyleCnt="14"/>
      <dgm:spPr/>
      <dgm:t>
        <a:bodyPr/>
        <a:lstStyle/>
        <a:p>
          <a:endParaRPr lang="en-US"/>
        </a:p>
      </dgm:t>
    </dgm:pt>
    <dgm:pt modelId="{A9D6C49F-9A25-43E2-AB2A-B2B901BB24B9}" type="pres">
      <dgm:prSet presAssocID="{C04BC715-670A-49CF-BBE8-EFDB4DD2FC99}" presName="node" presStyleLbl="node1" presStyleIdx="9" presStyleCnt="14">
        <dgm:presLayoutVars>
          <dgm:bulletEnabled val="1"/>
        </dgm:presLayoutVars>
      </dgm:prSet>
      <dgm:spPr/>
      <dgm:t>
        <a:bodyPr/>
        <a:lstStyle/>
        <a:p>
          <a:endParaRPr lang="en-US"/>
        </a:p>
      </dgm:t>
    </dgm:pt>
    <dgm:pt modelId="{D6244599-A96B-4A88-A99B-41D73688A1FA}" type="pres">
      <dgm:prSet presAssocID="{220CFE11-0468-418F-B764-49935161BA26}" presName="Name9" presStyleLbl="parChTrans1D2" presStyleIdx="10" presStyleCnt="14"/>
      <dgm:spPr/>
      <dgm:t>
        <a:bodyPr/>
        <a:lstStyle/>
        <a:p>
          <a:endParaRPr lang="en-US"/>
        </a:p>
      </dgm:t>
    </dgm:pt>
    <dgm:pt modelId="{5D0878ED-711E-4940-AB30-1926CF33B059}" type="pres">
      <dgm:prSet presAssocID="{220CFE11-0468-418F-B764-49935161BA26}" presName="connTx" presStyleLbl="parChTrans1D2" presStyleIdx="10" presStyleCnt="14"/>
      <dgm:spPr/>
      <dgm:t>
        <a:bodyPr/>
        <a:lstStyle/>
        <a:p>
          <a:endParaRPr lang="en-US"/>
        </a:p>
      </dgm:t>
    </dgm:pt>
    <dgm:pt modelId="{14147AB6-F0A6-4E09-AAAB-5305594C088D}" type="pres">
      <dgm:prSet presAssocID="{A98E6425-511D-4A87-B72D-E015141F5A30}" presName="node" presStyleLbl="node1" presStyleIdx="10" presStyleCnt="14">
        <dgm:presLayoutVars>
          <dgm:bulletEnabled val="1"/>
        </dgm:presLayoutVars>
      </dgm:prSet>
      <dgm:spPr/>
      <dgm:t>
        <a:bodyPr/>
        <a:lstStyle/>
        <a:p>
          <a:endParaRPr lang="en-US"/>
        </a:p>
      </dgm:t>
    </dgm:pt>
    <dgm:pt modelId="{51439AB2-E73F-4511-A91C-778C4086064D}" type="pres">
      <dgm:prSet presAssocID="{6B3E85E1-1005-43F4-9DA8-6C6A21B8CACA}" presName="Name9" presStyleLbl="parChTrans1D2" presStyleIdx="11" presStyleCnt="14"/>
      <dgm:spPr/>
      <dgm:t>
        <a:bodyPr/>
        <a:lstStyle/>
        <a:p>
          <a:endParaRPr lang="en-US"/>
        </a:p>
      </dgm:t>
    </dgm:pt>
    <dgm:pt modelId="{03E12E45-B4AE-4720-AC39-9A42810D8112}" type="pres">
      <dgm:prSet presAssocID="{6B3E85E1-1005-43F4-9DA8-6C6A21B8CACA}" presName="connTx" presStyleLbl="parChTrans1D2" presStyleIdx="11" presStyleCnt="14"/>
      <dgm:spPr/>
      <dgm:t>
        <a:bodyPr/>
        <a:lstStyle/>
        <a:p>
          <a:endParaRPr lang="en-US"/>
        </a:p>
      </dgm:t>
    </dgm:pt>
    <dgm:pt modelId="{CCB779E6-EC15-4789-82E4-58AF5A0E64F2}" type="pres">
      <dgm:prSet presAssocID="{3E7D1D1C-B3CA-4BA2-9A80-426DE091169B}" presName="node" presStyleLbl="node1" presStyleIdx="11" presStyleCnt="14">
        <dgm:presLayoutVars>
          <dgm:bulletEnabled val="1"/>
        </dgm:presLayoutVars>
      </dgm:prSet>
      <dgm:spPr/>
      <dgm:t>
        <a:bodyPr/>
        <a:lstStyle/>
        <a:p>
          <a:endParaRPr lang="en-US"/>
        </a:p>
      </dgm:t>
    </dgm:pt>
    <dgm:pt modelId="{15F0A6B7-8C86-4C62-BCA9-267D7BDFD12F}" type="pres">
      <dgm:prSet presAssocID="{BDA444DA-0676-46F9-A4BE-580AAB3302B3}" presName="Name9" presStyleLbl="parChTrans1D2" presStyleIdx="12" presStyleCnt="14"/>
      <dgm:spPr/>
      <dgm:t>
        <a:bodyPr/>
        <a:lstStyle/>
        <a:p>
          <a:endParaRPr lang="en-US"/>
        </a:p>
      </dgm:t>
    </dgm:pt>
    <dgm:pt modelId="{E79FAA7C-DCAC-4C5F-9345-4A562215FE4C}" type="pres">
      <dgm:prSet presAssocID="{BDA444DA-0676-46F9-A4BE-580AAB3302B3}" presName="connTx" presStyleLbl="parChTrans1D2" presStyleIdx="12" presStyleCnt="14"/>
      <dgm:spPr/>
      <dgm:t>
        <a:bodyPr/>
        <a:lstStyle/>
        <a:p>
          <a:endParaRPr lang="en-US"/>
        </a:p>
      </dgm:t>
    </dgm:pt>
    <dgm:pt modelId="{63939314-2032-4A1E-B0E0-A8A175AFDBC9}" type="pres">
      <dgm:prSet presAssocID="{2B725981-58F4-4625-AB21-7F266A18BAD4}" presName="node" presStyleLbl="node1" presStyleIdx="12" presStyleCnt="14">
        <dgm:presLayoutVars>
          <dgm:bulletEnabled val="1"/>
        </dgm:presLayoutVars>
      </dgm:prSet>
      <dgm:spPr/>
      <dgm:t>
        <a:bodyPr/>
        <a:lstStyle/>
        <a:p>
          <a:endParaRPr lang="en-US"/>
        </a:p>
      </dgm:t>
    </dgm:pt>
    <dgm:pt modelId="{3AFFF18F-F856-4EB4-A9E6-93F2409DDDAD}" type="pres">
      <dgm:prSet presAssocID="{64580A50-24F2-4F8D-89BD-57E390015333}" presName="Name9" presStyleLbl="parChTrans1D2" presStyleIdx="13" presStyleCnt="14"/>
      <dgm:spPr/>
      <dgm:t>
        <a:bodyPr/>
        <a:lstStyle/>
        <a:p>
          <a:endParaRPr lang="en-US"/>
        </a:p>
      </dgm:t>
    </dgm:pt>
    <dgm:pt modelId="{51937166-3BF6-441D-97F2-5008FAC29B3F}" type="pres">
      <dgm:prSet presAssocID="{64580A50-24F2-4F8D-89BD-57E390015333}" presName="connTx" presStyleLbl="parChTrans1D2" presStyleIdx="13" presStyleCnt="14"/>
      <dgm:spPr/>
      <dgm:t>
        <a:bodyPr/>
        <a:lstStyle/>
        <a:p>
          <a:endParaRPr lang="en-US"/>
        </a:p>
      </dgm:t>
    </dgm:pt>
    <dgm:pt modelId="{2D5649D3-23D9-484D-B154-0173C2966E98}" type="pres">
      <dgm:prSet presAssocID="{DED5B814-D019-450D-AA86-D8D50AC59C45}" presName="node" presStyleLbl="node1" presStyleIdx="13" presStyleCnt="14">
        <dgm:presLayoutVars>
          <dgm:bulletEnabled val="1"/>
        </dgm:presLayoutVars>
      </dgm:prSet>
      <dgm:spPr/>
      <dgm:t>
        <a:bodyPr/>
        <a:lstStyle/>
        <a:p>
          <a:endParaRPr lang="en-US"/>
        </a:p>
      </dgm:t>
    </dgm:pt>
  </dgm:ptLst>
  <dgm:cxnLst>
    <dgm:cxn modelId="{844A6360-B102-461B-9534-C74500C0E77F}" type="presOf" srcId="{B251AA21-760A-407D-8948-0B0A8B025165}" destId="{E7B42AB9-E420-4F64-A7FF-3B37B0D04049}" srcOrd="0" destOrd="0" presId="urn:microsoft.com/office/officeart/2005/8/layout/radial1"/>
    <dgm:cxn modelId="{440847F6-30B7-4E23-B99E-3D0F9C6FA248}" type="presOf" srcId="{7D764D63-4C62-4C74-8CC4-219BE2F668FE}" destId="{B38E461D-AA21-4E45-B561-A335D337ECFC}" srcOrd="0" destOrd="0" presId="urn:microsoft.com/office/officeart/2005/8/layout/radial1"/>
    <dgm:cxn modelId="{00E355FC-5AC9-4112-9A01-8538D37BB298}" srcId="{AE0204E1-F768-4B47-B270-DD9AA6D20470}" destId="{AC219E62-3A47-4004-8671-B738ED431987}" srcOrd="2" destOrd="0" parTransId="{C714FC25-5410-44BF-B344-2391DEDB688F}" sibTransId="{31631E94-6F15-4464-8A8F-327260C3E3AF}"/>
    <dgm:cxn modelId="{560BD5B9-12F0-4F91-B837-2E08E65DBBEA}" type="presOf" srcId="{8D849993-7312-424F-AF76-2D72D4ED2295}" destId="{B85D7784-C325-460E-A9C2-D5C0E3D55DD6}" srcOrd="1" destOrd="0" presId="urn:microsoft.com/office/officeart/2005/8/layout/radial1"/>
    <dgm:cxn modelId="{A6108483-EDC3-423B-BDD4-461776139FB7}" type="presOf" srcId="{B5FAE9FE-FCA8-473B-962B-DE9FFE4F61D0}" destId="{9BACAE4E-0E53-489C-8F8C-D894F88BE6D4}" srcOrd="0" destOrd="0" presId="urn:microsoft.com/office/officeart/2005/8/layout/radial1"/>
    <dgm:cxn modelId="{5DF360DD-B0F9-4342-B8C0-E896D4FE2596}" type="presOf" srcId="{C04BC715-670A-49CF-BBE8-EFDB4DD2FC99}" destId="{A9D6C49F-9A25-43E2-AB2A-B2B901BB24B9}" srcOrd="0" destOrd="0" presId="urn:microsoft.com/office/officeart/2005/8/layout/radial1"/>
    <dgm:cxn modelId="{63654F1F-4C6A-4595-8E95-DB86736D3261}" type="presOf" srcId="{173BAD70-77AE-448C-9913-BD904B0EC88A}" destId="{A8FC5CBE-5AF6-412D-BF63-82D10E1BF989}" srcOrd="0" destOrd="0" presId="urn:microsoft.com/office/officeart/2005/8/layout/radial1"/>
    <dgm:cxn modelId="{88ABAE55-B3FA-4C80-BA6C-49783D56E540}" type="presOf" srcId="{9DCD2B33-F8C2-4677-A634-CA7355E6EFF4}" destId="{D4ADC1D0-5920-489F-8DF3-C90B4F3F6356}" srcOrd="0" destOrd="0" presId="urn:microsoft.com/office/officeart/2005/8/layout/radial1"/>
    <dgm:cxn modelId="{316B97B9-6538-477B-BEF9-65ADDB2D7CFA}" type="presOf" srcId="{E7C0F3A4-7337-4314-93F2-50097F3A1860}" destId="{C0CCD9B7-41F4-43BF-BE14-32228BB0D09D}" srcOrd="0" destOrd="0" presId="urn:microsoft.com/office/officeart/2005/8/layout/radial1"/>
    <dgm:cxn modelId="{E0B3C626-83FE-4FEE-BF67-3A2CB6CDB35D}" type="presOf" srcId="{04FEB6D6-A972-40B6-AA9F-A64FE300DFA0}" destId="{BC47833C-5510-4A0D-86F1-61C01EE16756}" srcOrd="1" destOrd="0" presId="urn:microsoft.com/office/officeart/2005/8/layout/radial1"/>
    <dgm:cxn modelId="{5E824449-5A6B-4D48-9BA1-2DB2798A189C}" srcId="{AE0204E1-F768-4B47-B270-DD9AA6D20470}" destId="{DED5B814-D019-450D-AA86-D8D50AC59C45}" srcOrd="13" destOrd="0" parTransId="{64580A50-24F2-4F8D-89BD-57E390015333}" sibTransId="{DDE429BC-4D8B-4D21-A95E-1BEB68B1C3E9}"/>
    <dgm:cxn modelId="{B036B24F-E3E5-40D4-83E6-C0862CFF66BA}" type="presOf" srcId="{64580A50-24F2-4F8D-89BD-57E390015333}" destId="{51937166-3BF6-441D-97F2-5008FAC29B3F}" srcOrd="1" destOrd="0" presId="urn:microsoft.com/office/officeart/2005/8/layout/radial1"/>
    <dgm:cxn modelId="{8456547F-5EBE-4C95-AF7F-C98F8F2D6E58}" srcId="{AE0204E1-F768-4B47-B270-DD9AA6D20470}" destId="{481CD569-B43A-42D9-89F3-67A8C9D82E9A}" srcOrd="8" destOrd="0" parTransId="{173BAD70-77AE-448C-9913-BD904B0EC88A}" sibTransId="{63E1FBA8-242C-4FFA-9F95-F9726BF1C4AB}"/>
    <dgm:cxn modelId="{C3026458-71E2-45C6-8F7F-864C1D6D6BA0}" srcId="{AE0204E1-F768-4B47-B270-DD9AA6D20470}" destId="{C04BC715-670A-49CF-BBE8-EFDB4DD2FC99}" srcOrd="9" destOrd="0" parTransId="{8D849993-7312-424F-AF76-2D72D4ED2295}" sibTransId="{57B9C118-8FEE-4559-A9BA-0F76EDA9DE9A}"/>
    <dgm:cxn modelId="{D0A4448D-2208-4642-9EFD-A2EAA9323E44}" srcId="{AE0204E1-F768-4B47-B270-DD9AA6D20470}" destId="{EFF03825-3FFB-422A-AF76-722CD43E2D4B}" srcOrd="7" destOrd="0" parTransId="{7D764D63-4C62-4C74-8CC4-219BE2F668FE}" sibTransId="{0413951B-9055-4DD8-BB0E-44558CD86950}"/>
    <dgm:cxn modelId="{5A84DA37-EFF4-4196-B500-BF7058285446}" type="presOf" srcId="{220CFE11-0468-418F-B764-49935161BA26}" destId="{5D0878ED-711E-4940-AB30-1926CF33B059}" srcOrd="1" destOrd="0" presId="urn:microsoft.com/office/officeart/2005/8/layout/radial1"/>
    <dgm:cxn modelId="{EC7D60BD-1352-49DE-A319-658E1D0E11D6}" type="presOf" srcId="{B38EE9AE-C503-4C92-9EF2-3D50AE985DA8}" destId="{7EF94B59-1748-44AC-8699-79C665D947FC}" srcOrd="0" destOrd="0" presId="urn:microsoft.com/office/officeart/2005/8/layout/radial1"/>
    <dgm:cxn modelId="{3B532A7D-E2C2-4DD1-BB24-0E498071DF60}" type="presOf" srcId="{C714FC25-5410-44BF-B344-2391DEDB688F}" destId="{CA64E740-F666-4EEA-A23E-7F71E78826D3}" srcOrd="0" destOrd="0" presId="urn:microsoft.com/office/officeart/2005/8/layout/radial1"/>
    <dgm:cxn modelId="{D9D79FE6-993B-42AD-8A31-5B6D14F55497}" type="presOf" srcId="{C714FC25-5410-44BF-B344-2391DEDB688F}" destId="{B47D7A82-2EB4-4FA7-91CE-B97135F03793}" srcOrd="1" destOrd="0" presId="urn:microsoft.com/office/officeart/2005/8/layout/radial1"/>
    <dgm:cxn modelId="{82884471-4FB9-4804-A994-F49339483B04}" type="presOf" srcId="{6B3E85E1-1005-43F4-9DA8-6C6A21B8CACA}" destId="{03E12E45-B4AE-4720-AC39-9A42810D8112}" srcOrd="1" destOrd="0" presId="urn:microsoft.com/office/officeart/2005/8/layout/radial1"/>
    <dgm:cxn modelId="{604F12FF-6BF0-4040-8C25-A0FF3AD4539E}" type="presOf" srcId="{BDA444DA-0676-46F9-A4BE-580AAB3302B3}" destId="{E79FAA7C-DCAC-4C5F-9345-4A562215FE4C}" srcOrd="1" destOrd="0" presId="urn:microsoft.com/office/officeart/2005/8/layout/radial1"/>
    <dgm:cxn modelId="{39ED3A65-21F3-4F42-B963-3E9A8FA88F19}" srcId="{AE0204E1-F768-4B47-B270-DD9AA6D20470}" destId="{3E7D1D1C-B3CA-4BA2-9A80-426DE091169B}" srcOrd="11" destOrd="0" parTransId="{6B3E85E1-1005-43F4-9DA8-6C6A21B8CACA}" sibTransId="{84759F20-3E5E-4183-94DD-28AF853E7995}"/>
    <dgm:cxn modelId="{FEA21274-9F69-430A-95F3-2E85693FB508}" type="presOf" srcId="{AA029B11-88F5-4BC3-9634-6531409947E7}" destId="{54F2B72E-64CC-463F-B900-B9A743483D48}" srcOrd="0" destOrd="0" presId="urn:microsoft.com/office/officeart/2005/8/layout/radial1"/>
    <dgm:cxn modelId="{58E49489-936F-4CD7-B339-114126995BA2}" type="presOf" srcId="{DDE3F195-FD95-430B-BEF3-2EFD69A82BE3}" destId="{530C92FE-BC9D-4096-ACC0-5920890C7FE0}" srcOrd="0" destOrd="0" presId="urn:microsoft.com/office/officeart/2005/8/layout/radial1"/>
    <dgm:cxn modelId="{5EF91749-00F4-4AD5-9B45-963FC4FCB6A6}" type="presOf" srcId="{AE0204E1-F768-4B47-B270-DD9AA6D20470}" destId="{7F165EC5-5B8B-43ED-9668-58677DB0D9F2}" srcOrd="0" destOrd="0" presId="urn:microsoft.com/office/officeart/2005/8/layout/radial1"/>
    <dgm:cxn modelId="{CB82ECE1-6DC6-4BDF-AEE9-3B07DA4C9E8A}" type="presOf" srcId="{481CD569-B43A-42D9-89F3-67A8C9D82E9A}" destId="{C45AFFC9-A5CE-4C8D-8C2D-5C2FB094ACFD}" srcOrd="0" destOrd="0" presId="urn:microsoft.com/office/officeart/2005/8/layout/radial1"/>
    <dgm:cxn modelId="{6D2E1427-E792-4CCB-B4E5-098D83DFB50C}" type="presOf" srcId="{E68C3873-B62B-42C9-8335-DEFBE859C0EF}" destId="{BECEC8D2-2A20-4889-B819-1F0EDEB6D7B7}" srcOrd="0" destOrd="0" presId="urn:microsoft.com/office/officeart/2005/8/layout/radial1"/>
    <dgm:cxn modelId="{BD64898D-7511-451B-B070-7D35755E0337}" type="presOf" srcId="{8D849993-7312-424F-AF76-2D72D4ED2295}" destId="{93953591-474F-4E4E-8DCC-62C31523D212}" srcOrd="0" destOrd="0" presId="urn:microsoft.com/office/officeart/2005/8/layout/radial1"/>
    <dgm:cxn modelId="{B912F6D9-71A8-44B0-9BB8-B94B4BD459CF}" type="presOf" srcId="{173BAD70-77AE-448C-9913-BD904B0EC88A}" destId="{0E6247EA-259B-4DE3-B422-2DBCFAC721B6}" srcOrd="1" destOrd="0" presId="urn:microsoft.com/office/officeart/2005/8/layout/radial1"/>
    <dgm:cxn modelId="{5CE003A5-A4BB-477E-A8B7-10280C95A57D}" srcId="{AE0204E1-F768-4B47-B270-DD9AA6D20470}" destId="{555E0505-8108-405D-B63E-799D5EDD2472}" srcOrd="6" destOrd="0" parTransId="{B38EE9AE-C503-4C92-9EF2-3D50AE985DA8}" sibTransId="{14C39753-D456-4F0C-B00C-E2D5A9073289}"/>
    <dgm:cxn modelId="{67EA36E6-D83F-47A0-8821-214060AB4CB1}" type="presOf" srcId="{220CFE11-0468-418F-B764-49935161BA26}" destId="{D6244599-A96B-4A88-A99B-41D73688A1FA}" srcOrd="0" destOrd="0" presId="urn:microsoft.com/office/officeart/2005/8/layout/radial1"/>
    <dgm:cxn modelId="{F12107A5-36B4-44C4-99D9-F86DBA99B847}" type="presOf" srcId="{32D93AC2-C7CC-4383-AEA1-327FCD6CE114}" destId="{BA3D1A9A-AA7C-437D-B54E-5D550AAC0EB6}" srcOrd="0" destOrd="0" presId="urn:microsoft.com/office/officeart/2005/8/layout/radial1"/>
    <dgm:cxn modelId="{CAE2C947-92B3-4FE1-9393-8D89A2B36A6C}" type="presOf" srcId="{4A4F943B-78AA-4E34-85A1-5AD03D5F1D5E}" destId="{B9D1781B-6B5A-417F-BAE8-DAEC7F41FE78}" srcOrd="1" destOrd="0" presId="urn:microsoft.com/office/officeart/2005/8/layout/radial1"/>
    <dgm:cxn modelId="{E89F10A2-D1F3-4C17-93FA-FB5594096B4B}" type="presOf" srcId="{A98E6425-511D-4A87-B72D-E015141F5A30}" destId="{14147AB6-F0A6-4E09-AAAB-5305594C088D}" srcOrd="0" destOrd="0" presId="urn:microsoft.com/office/officeart/2005/8/layout/radial1"/>
    <dgm:cxn modelId="{0D556DDB-F26D-4F36-AA39-BCC5931E2757}" srcId="{32D93AC2-C7CC-4383-AEA1-327FCD6CE114}" destId="{AE0204E1-F768-4B47-B270-DD9AA6D20470}" srcOrd="0" destOrd="0" parTransId="{3B1A7A60-4F19-4A42-9E89-2640A4695089}" sibTransId="{6ACB008F-E4B1-495D-9908-4DB2CC1BF2C7}"/>
    <dgm:cxn modelId="{EC80904C-3A5F-4AEB-A6A5-C44BD0138649}" type="presOf" srcId="{555E0505-8108-405D-B63E-799D5EDD2472}" destId="{CBCC819B-974E-4474-AC2C-0437EAE6D0CD}" srcOrd="0" destOrd="0" presId="urn:microsoft.com/office/officeart/2005/8/layout/radial1"/>
    <dgm:cxn modelId="{DEDD9A92-0C15-48AE-AA42-A6D881ADDC93}" type="presOf" srcId="{04FEB6D6-A972-40B6-AA9F-A64FE300DFA0}" destId="{1D8D787E-976B-46AD-A647-9A3226D90599}" srcOrd="0" destOrd="0" presId="urn:microsoft.com/office/officeart/2005/8/layout/radial1"/>
    <dgm:cxn modelId="{96F86620-4BF0-48C9-A62D-AB488C686A11}" type="presOf" srcId="{AA029B11-88F5-4BC3-9634-6531409947E7}" destId="{0B30A81F-141C-4228-8521-D346B8351C23}" srcOrd="1" destOrd="0" presId="urn:microsoft.com/office/officeart/2005/8/layout/radial1"/>
    <dgm:cxn modelId="{ABCBA631-2FB8-4F8E-BA2B-E84CDF062CC3}" type="presOf" srcId="{6B3E85E1-1005-43F4-9DA8-6C6A21B8CACA}" destId="{51439AB2-E73F-4511-A91C-778C4086064D}" srcOrd="0" destOrd="0" presId="urn:microsoft.com/office/officeart/2005/8/layout/radial1"/>
    <dgm:cxn modelId="{2A74BB3B-0013-4B82-A1F4-4E82EC1B4B2D}" type="presOf" srcId="{2B725981-58F4-4625-AB21-7F266A18BAD4}" destId="{63939314-2032-4A1E-B0E0-A8A175AFDBC9}" srcOrd="0" destOrd="0" presId="urn:microsoft.com/office/officeart/2005/8/layout/radial1"/>
    <dgm:cxn modelId="{6C96B22E-C26A-4D8C-834E-85A811DB4364}" type="presOf" srcId="{64580A50-24F2-4F8D-89BD-57E390015333}" destId="{3AFFF18F-F856-4EB4-A9E6-93F2409DDDAD}" srcOrd="0" destOrd="0" presId="urn:microsoft.com/office/officeart/2005/8/layout/radial1"/>
    <dgm:cxn modelId="{7678E135-C787-4738-82A7-130772092BDA}" type="presOf" srcId="{AC219E62-3A47-4004-8671-B738ED431987}" destId="{280AF89F-224F-4C38-A3F1-55C34FDED0AB}" srcOrd="0" destOrd="0" presId="urn:microsoft.com/office/officeart/2005/8/layout/radial1"/>
    <dgm:cxn modelId="{945CF926-982F-466B-B95E-EF6BAF1A6D72}" type="presOf" srcId="{DED5B814-D019-450D-AA86-D8D50AC59C45}" destId="{2D5649D3-23D9-484D-B154-0173C2966E98}" srcOrd="0" destOrd="0" presId="urn:microsoft.com/office/officeart/2005/8/layout/radial1"/>
    <dgm:cxn modelId="{D119EEEA-F06C-4263-AE5E-A53B390615D7}" srcId="{AE0204E1-F768-4B47-B270-DD9AA6D20470}" destId="{DDE3F195-FD95-430B-BEF3-2EFD69A82BE3}" srcOrd="4" destOrd="0" parTransId="{AA029B11-88F5-4BC3-9634-6531409947E7}" sibTransId="{14CD14E5-3CE8-4DE3-A4BB-81F906889FE8}"/>
    <dgm:cxn modelId="{4F6DBDDD-FB8F-435C-A259-BBA0A0D93A03}" type="presOf" srcId="{B5FAE9FE-FCA8-473B-962B-DE9FFE4F61D0}" destId="{EA78F2DB-60C5-4074-AC0D-00A5B72A78EB}" srcOrd="1" destOrd="0" presId="urn:microsoft.com/office/officeart/2005/8/layout/radial1"/>
    <dgm:cxn modelId="{A5FBED5C-5B4E-4858-B3BA-931B7E0D1D32}" srcId="{AE0204E1-F768-4B47-B270-DD9AA6D20470}" destId="{E68C3873-B62B-42C9-8335-DEFBE859C0EF}" srcOrd="5" destOrd="0" parTransId="{04FEB6D6-A972-40B6-AA9F-A64FE300DFA0}" sibTransId="{6E28CAE4-B931-4A4F-B1EF-BD62CDA793DD}"/>
    <dgm:cxn modelId="{96F6A6FA-F6FD-4F16-AC16-A1E0A83D229B}" type="presOf" srcId="{BDA444DA-0676-46F9-A4BE-580AAB3302B3}" destId="{15F0A6B7-8C86-4C62-BCA9-267D7BDFD12F}" srcOrd="0" destOrd="0" presId="urn:microsoft.com/office/officeart/2005/8/layout/radial1"/>
    <dgm:cxn modelId="{D3D18943-314D-4644-881D-47A8F115F481}" srcId="{AE0204E1-F768-4B47-B270-DD9AA6D20470}" destId="{A98E6425-511D-4A87-B72D-E015141F5A30}" srcOrd="10" destOrd="0" parTransId="{220CFE11-0468-418F-B764-49935161BA26}" sibTransId="{8C308FF1-1825-4A9C-91DC-7F60DEB51F14}"/>
    <dgm:cxn modelId="{FE711221-E039-45A0-B29E-66B40440039E}" type="presOf" srcId="{EFF03825-3FFB-422A-AF76-722CD43E2D4B}" destId="{8D477A40-7B9C-4738-BBA8-CB4CEC797034}" srcOrd="0" destOrd="0" presId="urn:microsoft.com/office/officeart/2005/8/layout/radial1"/>
    <dgm:cxn modelId="{527505EC-45AC-4F63-9ED4-74A77E8B6821}" srcId="{AE0204E1-F768-4B47-B270-DD9AA6D20470}" destId="{2B725981-58F4-4625-AB21-7F266A18BAD4}" srcOrd="12" destOrd="0" parTransId="{BDA444DA-0676-46F9-A4BE-580AAB3302B3}" sibTransId="{0B27D073-D9FB-4D4C-AAEE-8BB162555225}"/>
    <dgm:cxn modelId="{AC453335-15CD-4A02-B284-3DBA89E19F87}" type="presOf" srcId="{7D764D63-4C62-4C74-8CC4-219BE2F668FE}" destId="{BDC02948-436D-4ECF-B81F-8E6332688473}" srcOrd="1" destOrd="0" presId="urn:microsoft.com/office/officeart/2005/8/layout/radial1"/>
    <dgm:cxn modelId="{07BEBF40-3ACC-4EA1-8AB4-DC9EF0F8A707}" type="presOf" srcId="{B38EE9AE-C503-4C92-9EF2-3D50AE985DA8}" destId="{7E3CCB85-8E79-41DA-9013-20428DD3462B}" srcOrd="1" destOrd="0" presId="urn:microsoft.com/office/officeart/2005/8/layout/radial1"/>
    <dgm:cxn modelId="{C9838F91-3379-4490-BBB2-5E2226B53B50}" srcId="{AE0204E1-F768-4B47-B270-DD9AA6D20470}" destId="{B251AA21-760A-407D-8948-0B0A8B025165}" srcOrd="1" destOrd="0" parTransId="{B5FAE9FE-FCA8-473B-962B-DE9FFE4F61D0}" sibTransId="{9DEF5210-C2CC-453B-B708-BB77459CB845}"/>
    <dgm:cxn modelId="{6E14A78C-17C5-41BC-92B3-52194E168BDA}" srcId="{AE0204E1-F768-4B47-B270-DD9AA6D20470}" destId="{E7C0F3A4-7337-4314-93F2-50097F3A1860}" srcOrd="3" destOrd="0" parTransId="{4A4F943B-78AA-4E34-85A1-5AD03D5F1D5E}" sibTransId="{FC2B192F-B013-456F-8E90-2DC335804BFA}"/>
    <dgm:cxn modelId="{34F88410-16CF-4CEA-AF62-80796500BC1D}" type="presOf" srcId="{77C53443-A456-4E3B-A06B-1BE6F8F47EA4}" destId="{413C1F37-F4AF-4D84-989C-25CA396FF03A}" srcOrd="1" destOrd="0" presId="urn:microsoft.com/office/officeart/2005/8/layout/radial1"/>
    <dgm:cxn modelId="{9A2A64CE-D7FD-49F6-A1A5-7605C1559F37}" type="presOf" srcId="{3E7D1D1C-B3CA-4BA2-9A80-426DE091169B}" destId="{CCB779E6-EC15-4789-82E4-58AF5A0E64F2}" srcOrd="0" destOrd="0" presId="urn:microsoft.com/office/officeart/2005/8/layout/radial1"/>
    <dgm:cxn modelId="{EA9EB270-7E47-4776-9740-486EE93B9453}" srcId="{AE0204E1-F768-4B47-B270-DD9AA6D20470}" destId="{9DCD2B33-F8C2-4677-A634-CA7355E6EFF4}" srcOrd="0" destOrd="0" parTransId="{77C53443-A456-4E3B-A06B-1BE6F8F47EA4}" sibTransId="{748CF0AA-3C7A-4D20-AFB9-901EB8BF143C}"/>
    <dgm:cxn modelId="{4A5800BA-2315-4BDD-BA7F-577E22D71B6E}" type="presOf" srcId="{77C53443-A456-4E3B-A06B-1BE6F8F47EA4}" destId="{D6A3C3AE-266D-45A6-92CD-7E9D36EA87CE}" srcOrd="0" destOrd="0" presId="urn:microsoft.com/office/officeart/2005/8/layout/radial1"/>
    <dgm:cxn modelId="{10A70A1E-47D9-49B4-BF55-60291F0B713E}" type="presOf" srcId="{4A4F943B-78AA-4E34-85A1-5AD03D5F1D5E}" destId="{D50B7450-6CC6-4D9C-9E03-079C9A156148}" srcOrd="0" destOrd="0" presId="urn:microsoft.com/office/officeart/2005/8/layout/radial1"/>
    <dgm:cxn modelId="{16900192-989F-4546-BDC9-9DC9CA91EAAA}" type="presParOf" srcId="{BA3D1A9A-AA7C-437D-B54E-5D550AAC0EB6}" destId="{7F165EC5-5B8B-43ED-9668-58677DB0D9F2}" srcOrd="0" destOrd="0" presId="urn:microsoft.com/office/officeart/2005/8/layout/radial1"/>
    <dgm:cxn modelId="{30A17F8B-027A-4EF0-8502-F07176BAD119}" type="presParOf" srcId="{BA3D1A9A-AA7C-437D-B54E-5D550AAC0EB6}" destId="{D6A3C3AE-266D-45A6-92CD-7E9D36EA87CE}" srcOrd="1" destOrd="0" presId="urn:microsoft.com/office/officeart/2005/8/layout/radial1"/>
    <dgm:cxn modelId="{DEA9C17D-5A5F-4815-B26A-57CECD5704CA}" type="presParOf" srcId="{D6A3C3AE-266D-45A6-92CD-7E9D36EA87CE}" destId="{413C1F37-F4AF-4D84-989C-25CA396FF03A}" srcOrd="0" destOrd="0" presId="urn:microsoft.com/office/officeart/2005/8/layout/radial1"/>
    <dgm:cxn modelId="{7F66FC24-AE52-4C5D-B1F0-85CAB2CB9D23}" type="presParOf" srcId="{BA3D1A9A-AA7C-437D-B54E-5D550AAC0EB6}" destId="{D4ADC1D0-5920-489F-8DF3-C90B4F3F6356}" srcOrd="2" destOrd="0" presId="urn:microsoft.com/office/officeart/2005/8/layout/radial1"/>
    <dgm:cxn modelId="{2D9C31D3-445A-465F-A5A5-F19F508EDA3E}" type="presParOf" srcId="{BA3D1A9A-AA7C-437D-B54E-5D550AAC0EB6}" destId="{9BACAE4E-0E53-489C-8F8C-D894F88BE6D4}" srcOrd="3" destOrd="0" presId="urn:microsoft.com/office/officeart/2005/8/layout/radial1"/>
    <dgm:cxn modelId="{70AF1376-E1E0-449F-957E-8AD5D31F18D9}" type="presParOf" srcId="{9BACAE4E-0E53-489C-8F8C-D894F88BE6D4}" destId="{EA78F2DB-60C5-4074-AC0D-00A5B72A78EB}" srcOrd="0" destOrd="0" presId="urn:microsoft.com/office/officeart/2005/8/layout/radial1"/>
    <dgm:cxn modelId="{5C446097-079A-432F-BB5B-B9EE9EDE9E22}" type="presParOf" srcId="{BA3D1A9A-AA7C-437D-B54E-5D550AAC0EB6}" destId="{E7B42AB9-E420-4F64-A7FF-3B37B0D04049}" srcOrd="4" destOrd="0" presId="urn:microsoft.com/office/officeart/2005/8/layout/radial1"/>
    <dgm:cxn modelId="{0D076B96-CBC2-4154-A1A6-E8B5B984C735}" type="presParOf" srcId="{BA3D1A9A-AA7C-437D-B54E-5D550AAC0EB6}" destId="{CA64E740-F666-4EEA-A23E-7F71E78826D3}" srcOrd="5" destOrd="0" presId="urn:microsoft.com/office/officeart/2005/8/layout/radial1"/>
    <dgm:cxn modelId="{00D6B492-C36D-41CE-9DB7-D18828DBE0A7}" type="presParOf" srcId="{CA64E740-F666-4EEA-A23E-7F71E78826D3}" destId="{B47D7A82-2EB4-4FA7-91CE-B97135F03793}" srcOrd="0" destOrd="0" presId="urn:microsoft.com/office/officeart/2005/8/layout/radial1"/>
    <dgm:cxn modelId="{ED718438-8286-426B-A4C1-1C66AD9734D0}" type="presParOf" srcId="{BA3D1A9A-AA7C-437D-B54E-5D550AAC0EB6}" destId="{280AF89F-224F-4C38-A3F1-55C34FDED0AB}" srcOrd="6" destOrd="0" presId="urn:microsoft.com/office/officeart/2005/8/layout/radial1"/>
    <dgm:cxn modelId="{755AE09F-632B-44A3-9ADF-A232C5DD45B1}" type="presParOf" srcId="{BA3D1A9A-AA7C-437D-B54E-5D550AAC0EB6}" destId="{D50B7450-6CC6-4D9C-9E03-079C9A156148}" srcOrd="7" destOrd="0" presId="urn:microsoft.com/office/officeart/2005/8/layout/radial1"/>
    <dgm:cxn modelId="{20EA818A-C959-4734-81F0-5063270C6CD6}" type="presParOf" srcId="{D50B7450-6CC6-4D9C-9E03-079C9A156148}" destId="{B9D1781B-6B5A-417F-BAE8-DAEC7F41FE78}" srcOrd="0" destOrd="0" presId="urn:microsoft.com/office/officeart/2005/8/layout/radial1"/>
    <dgm:cxn modelId="{AF7916EC-6E17-4F6E-90EB-0DEB7B106A8E}" type="presParOf" srcId="{BA3D1A9A-AA7C-437D-B54E-5D550AAC0EB6}" destId="{C0CCD9B7-41F4-43BF-BE14-32228BB0D09D}" srcOrd="8" destOrd="0" presId="urn:microsoft.com/office/officeart/2005/8/layout/radial1"/>
    <dgm:cxn modelId="{3EC8B3EE-1524-4235-A0AF-95EDF4F114C8}" type="presParOf" srcId="{BA3D1A9A-AA7C-437D-B54E-5D550AAC0EB6}" destId="{54F2B72E-64CC-463F-B900-B9A743483D48}" srcOrd="9" destOrd="0" presId="urn:microsoft.com/office/officeart/2005/8/layout/radial1"/>
    <dgm:cxn modelId="{AE6E7FB2-D8CB-4F4D-88F0-C1D0918DF295}" type="presParOf" srcId="{54F2B72E-64CC-463F-B900-B9A743483D48}" destId="{0B30A81F-141C-4228-8521-D346B8351C23}" srcOrd="0" destOrd="0" presId="urn:microsoft.com/office/officeart/2005/8/layout/radial1"/>
    <dgm:cxn modelId="{EF22F78A-54AC-45DB-AC46-7CD42AA40D1B}" type="presParOf" srcId="{BA3D1A9A-AA7C-437D-B54E-5D550AAC0EB6}" destId="{530C92FE-BC9D-4096-ACC0-5920890C7FE0}" srcOrd="10" destOrd="0" presId="urn:microsoft.com/office/officeart/2005/8/layout/radial1"/>
    <dgm:cxn modelId="{1AE24F7B-1383-4E52-9B8A-5C596E8AC28C}" type="presParOf" srcId="{BA3D1A9A-AA7C-437D-B54E-5D550AAC0EB6}" destId="{1D8D787E-976B-46AD-A647-9A3226D90599}" srcOrd="11" destOrd="0" presId="urn:microsoft.com/office/officeart/2005/8/layout/radial1"/>
    <dgm:cxn modelId="{32ACA500-1C35-4102-921F-1AA2EFC8739E}" type="presParOf" srcId="{1D8D787E-976B-46AD-A647-9A3226D90599}" destId="{BC47833C-5510-4A0D-86F1-61C01EE16756}" srcOrd="0" destOrd="0" presId="urn:microsoft.com/office/officeart/2005/8/layout/radial1"/>
    <dgm:cxn modelId="{F68FF6B0-B7A5-41F7-A360-CCC66F9B5381}" type="presParOf" srcId="{BA3D1A9A-AA7C-437D-B54E-5D550AAC0EB6}" destId="{BECEC8D2-2A20-4889-B819-1F0EDEB6D7B7}" srcOrd="12" destOrd="0" presId="urn:microsoft.com/office/officeart/2005/8/layout/radial1"/>
    <dgm:cxn modelId="{40A3D998-921E-48B5-A465-761E0D2B29A2}" type="presParOf" srcId="{BA3D1A9A-AA7C-437D-B54E-5D550AAC0EB6}" destId="{7EF94B59-1748-44AC-8699-79C665D947FC}" srcOrd="13" destOrd="0" presId="urn:microsoft.com/office/officeart/2005/8/layout/radial1"/>
    <dgm:cxn modelId="{61DD905D-B154-4F76-8D5A-39E15592820F}" type="presParOf" srcId="{7EF94B59-1748-44AC-8699-79C665D947FC}" destId="{7E3CCB85-8E79-41DA-9013-20428DD3462B}" srcOrd="0" destOrd="0" presId="urn:microsoft.com/office/officeart/2005/8/layout/radial1"/>
    <dgm:cxn modelId="{E3FB1FBC-6520-46E2-AEF2-A3781B38B78A}" type="presParOf" srcId="{BA3D1A9A-AA7C-437D-B54E-5D550AAC0EB6}" destId="{CBCC819B-974E-4474-AC2C-0437EAE6D0CD}" srcOrd="14" destOrd="0" presId="urn:microsoft.com/office/officeart/2005/8/layout/radial1"/>
    <dgm:cxn modelId="{3CD3090B-4781-42D4-8C21-B21F5560729C}" type="presParOf" srcId="{BA3D1A9A-AA7C-437D-B54E-5D550AAC0EB6}" destId="{B38E461D-AA21-4E45-B561-A335D337ECFC}" srcOrd="15" destOrd="0" presId="urn:microsoft.com/office/officeart/2005/8/layout/radial1"/>
    <dgm:cxn modelId="{8EF9F038-0E23-41B8-9C12-3696E8F5F5A6}" type="presParOf" srcId="{B38E461D-AA21-4E45-B561-A335D337ECFC}" destId="{BDC02948-436D-4ECF-B81F-8E6332688473}" srcOrd="0" destOrd="0" presId="urn:microsoft.com/office/officeart/2005/8/layout/radial1"/>
    <dgm:cxn modelId="{C149D06C-6488-43C9-A1E5-B536611EE068}" type="presParOf" srcId="{BA3D1A9A-AA7C-437D-B54E-5D550AAC0EB6}" destId="{8D477A40-7B9C-4738-BBA8-CB4CEC797034}" srcOrd="16" destOrd="0" presId="urn:microsoft.com/office/officeart/2005/8/layout/radial1"/>
    <dgm:cxn modelId="{529DD6C1-236D-4609-BBDB-7BC1A9FCA502}" type="presParOf" srcId="{BA3D1A9A-AA7C-437D-B54E-5D550AAC0EB6}" destId="{A8FC5CBE-5AF6-412D-BF63-82D10E1BF989}" srcOrd="17" destOrd="0" presId="urn:microsoft.com/office/officeart/2005/8/layout/radial1"/>
    <dgm:cxn modelId="{4A839DED-1129-4DCB-B780-7CD310BC1A2E}" type="presParOf" srcId="{A8FC5CBE-5AF6-412D-BF63-82D10E1BF989}" destId="{0E6247EA-259B-4DE3-B422-2DBCFAC721B6}" srcOrd="0" destOrd="0" presId="urn:microsoft.com/office/officeart/2005/8/layout/radial1"/>
    <dgm:cxn modelId="{8D80FBE6-6334-489E-BF88-33860BD38E10}" type="presParOf" srcId="{BA3D1A9A-AA7C-437D-B54E-5D550AAC0EB6}" destId="{C45AFFC9-A5CE-4C8D-8C2D-5C2FB094ACFD}" srcOrd="18" destOrd="0" presId="urn:microsoft.com/office/officeart/2005/8/layout/radial1"/>
    <dgm:cxn modelId="{6EDF3FB6-2684-4347-BAA3-840A24525FA0}" type="presParOf" srcId="{BA3D1A9A-AA7C-437D-B54E-5D550AAC0EB6}" destId="{93953591-474F-4E4E-8DCC-62C31523D212}" srcOrd="19" destOrd="0" presId="urn:microsoft.com/office/officeart/2005/8/layout/radial1"/>
    <dgm:cxn modelId="{4ADD2B9F-EE7D-42E8-B328-1601C5642C24}" type="presParOf" srcId="{93953591-474F-4E4E-8DCC-62C31523D212}" destId="{B85D7784-C325-460E-A9C2-D5C0E3D55DD6}" srcOrd="0" destOrd="0" presId="urn:microsoft.com/office/officeart/2005/8/layout/radial1"/>
    <dgm:cxn modelId="{D725FC34-0EC6-4DCE-9D0C-250BF3A08A95}" type="presParOf" srcId="{BA3D1A9A-AA7C-437D-B54E-5D550AAC0EB6}" destId="{A9D6C49F-9A25-43E2-AB2A-B2B901BB24B9}" srcOrd="20" destOrd="0" presId="urn:microsoft.com/office/officeart/2005/8/layout/radial1"/>
    <dgm:cxn modelId="{F153DFEB-96DA-45E6-A6F3-BEE8BE9E7AE4}" type="presParOf" srcId="{BA3D1A9A-AA7C-437D-B54E-5D550AAC0EB6}" destId="{D6244599-A96B-4A88-A99B-41D73688A1FA}" srcOrd="21" destOrd="0" presId="urn:microsoft.com/office/officeart/2005/8/layout/radial1"/>
    <dgm:cxn modelId="{CB78F179-60F0-497C-83E2-745CF3113844}" type="presParOf" srcId="{D6244599-A96B-4A88-A99B-41D73688A1FA}" destId="{5D0878ED-711E-4940-AB30-1926CF33B059}" srcOrd="0" destOrd="0" presId="urn:microsoft.com/office/officeart/2005/8/layout/radial1"/>
    <dgm:cxn modelId="{12396398-21FE-4343-9F4A-C6C5ACF7239E}" type="presParOf" srcId="{BA3D1A9A-AA7C-437D-B54E-5D550AAC0EB6}" destId="{14147AB6-F0A6-4E09-AAAB-5305594C088D}" srcOrd="22" destOrd="0" presId="urn:microsoft.com/office/officeart/2005/8/layout/radial1"/>
    <dgm:cxn modelId="{77764F47-1372-4F61-B85F-E1056FFBCC60}" type="presParOf" srcId="{BA3D1A9A-AA7C-437D-B54E-5D550AAC0EB6}" destId="{51439AB2-E73F-4511-A91C-778C4086064D}" srcOrd="23" destOrd="0" presId="urn:microsoft.com/office/officeart/2005/8/layout/radial1"/>
    <dgm:cxn modelId="{19AA315A-660B-465D-8D6F-18E9426316D3}" type="presParOf" srcId="{51439AB2-E73F-4511-A91C-778C4086064D}" destId="{03E12E45-B4AE-4720-AC39-9A42810D8112}" srcOrd="0" destOrd="0" presId="urn:microsoft.com/office/officeart/2005/8/layout/radial1"/>
    <dgm:cxn modelId="{763E10DD-829E-41B5-9A76-F2B19587D114}" type="presParOf" srcId="{BA3D1A9A-AA7C-437D-B54E-5D550AAC0EB6}" destId="{CCB779E6-EC15-4789-82E4-58AF5A0E64F2}" srcOrd="24" destOrd="0" presId="urn:microsoft.com/office/officeart/2005/8/layout/radial1"/>
    <dgm:cxn modelId="{AD150BD9-900C-47B8-A87C-B094B139B37C}" type="presParOf" srcId="{BA3D1A9A-AA7C-437D-B54E-5D550AAC0EB6}" destId="{15F0A6B7-8C86-4C62-BCA9-267D7BDFD12F}" srcOrd="25" destOrd="0" presId="urn:microsoft.com/office/officeart/2005/8/layout/radial1"/>
    <dgm:cxn modelId="{9B827B3D-8484-42F1-BA1C-C0C743ADC946}" type="presParOf" srcId="{15F0A6B7-8C86-4C62-BCA9-267D7BDFD12F}" destId="{E79FAA7C-DCAC-4C5F-9345-4A562215FE4C}" srcOrd="0" destOrd="0" presId="urn:microsoft.com/office/officeart/2005/8/layout/radial1"/>
    <dgm:cxn modelId="{644405A4-6FE2-4EBF-BE4F-011621CC0851}" type="presParOf" srcId="{BA3D1A9A-AA7C-437D-B54E-5D550AAC0EB6}" destId="{63939314-2032-4A1E-B0E0-A8A175AFDBC9}" srcOrd="26" destOrd="0" presId="urn:microsoft.com/office/officeart/2005/8/layout/radial1"/>
    <dgm:cxn modelId="{0EC6BDF1-03E6-4FB2-B19A-B6B7857D330A}" type="presParOf" srcId="{BA3D1A9A-AA7C-437D-B54E-5D550AAC0EB6}" destId="{3AFFF18F-F856-4EB4-A9E6-93F2409DDDAD}" srcOrd="27" destOrd="0" presId="urn:microsoft.com/office/officeart/2005/8/layout/radial1"/>
    <dgm:cxn modelId="{CE1CA0B7-6AC4-4C5E-B381-D35381831075}" type="presParOf" srcId="{3AFFF18F-F856-4EB4-A9E6-93F2409DDDAD}" destId="{51937166-3BF6-441D-97F2-5008FAC29B3F}" srcOrd="0" destOrd="0" presId="urn:microsoft.com/office/officeart/2005/8/layout/radial1"/>
    <dgm:cxn modelId="{A2B0DDE2-011E-4C39-8E2B-060604D60ADF}" type="presParOf" srcId="{BA3D1A9A-AA7C-437D-B54E-5D550AAC0EB6}" destId="{2D5649D3-23D9-484D-B154-0173C2966E98}"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A63BA4-3A28-4A1A-9A3A-6CAF47619187}" type="doc">
      <dgm:prSet loTypeId="urn:microsoft.com/office/officeart/2005/8/layout/vList3" loCatId="picture" qsTypeId="urn:microsoft.com/office/officeart/2005/8/quickstyle/simple1" qsCatId="simple" csTypeId="urn:microsoft.com/office/officeart/2005/8/colors/accent1_2" csCatId="accent1" phldr="1"/>
      <dgm:spPr/>
    </dgm:pt>
    <dgm:pt modelId="{FDC3DA04-C9B9-4AB2-9A65-8FFAD677F178}">
      <dgm:prSet phldrT="[Text]" custT="1"/>
      <dgm:spPr/>
      <dgm:t>
        <a:bodyPr/>
        <a:lstStyle/>
        <a:p>
          <a:pPr rtl="1"/>
          <a:r>
            <a:rPr lang="ar-LB" sz="2000" b="1" dirty="0" smtClean="0"/>
            <a:t>الوتيرة </a:t>
          </a:r>
          <a:endParaRPr lang="en-US" sz="2000" b="1" u="none" dirty="0">
            <a:effectLst>
              <a:outerShdw blurRad="38100" dist="38100" dir="2700000" algn="tl">
                <a:srgbClr val="000000">
                  <a:alpha val="43137"/>
                </a:srgbClr>
              </a:outerShdw>
            </a:effectLst>
          </a:endParaRPr>
        </a:p>
      </dgm:t>
    </dgm:pt>
    <dgm:pt modelId="{0D9B5DC2-569F-4EE4-962A-90E4D8718DA9}" type="parTrans" cxnId="{9BBAD116-3342-4B8F-B4CB-4FBBA71967D4}">
      <dgm:prSet/>
      <dgm:spPr/>
      <dgm:t>
        <a:bodyPr/>
        <a:lstStyle/>
        <a:p>
          <a:endParaRPr lang="en-US" sz="2000"/>
        </a:p>
      </dgm:t>
    </dgm:pt>
    <dgm:pt modelId="{8F406CEB-FA1E-46FB-8BD4-B18F8D8884CE}" type="sibTrans" cxnId="{9BBAD116-3342-4B8F-B4CB-4FBBA71967D4}">
      <dgm:prSet/>
      <dgm:spPr/>
      <dgm:t>
        <a:bodyPr/>
        <a:lstStyle/>
        <a:p>
          <a:endParaRPr lang="en-US" sz="2000"/>
        </a:p>
      </dgm:t>
    </dgm:pt>
    <dgm:pt modelId="{5B6E0665-DCCC-4FEC-9D05-1190F47C658B}">
      <dgm:prSet phldrT="[Text]" custT="1"/>
      <dgm:spPr/>
      <dgm:t>
        <a:bodyPr/>
        <a:lstStyle/>
        <a:p>
          <a:pPr rtl="1"/>
          <a:r>
            <a:rPr lang="ar-LB" sz="2000" b="1" dirty="0" smtClean="0"/>
            <a:t>التوقيت </a:t>
          </a:r>
          <a:endParaRPr lang="en-US" sz="2000" b="1" dirty="0">
            <a:effectLst>
              <a:outerShdw blurRad="38100" dist="38100" dir="2700000" algn="tl">
                <a:srgbClr val="000000">
                  <a:alpha val="43137"/>
                </a:srgbClr>
              </a:outerShdw>
            </a:effectLst>
          </a:endParaRPr>
        </a:p>
      </dgm:t>
    </dgm:pt>
    <dgm:pt modelId="{302C32E6-9E02-4BF6-8BD8-BA02C1A1C8F1}" type="parTrans" cxnId="{E889DACF-B47F-4E19-95C0-21264C2823BD}">
      <dgm:prSet/>
      <dgm:spPr/>
      <dgm:t>
        <a:bodyPr/>
        <a:lstStyle/>
        <a:p>
          <a:endParaRPr lang="en-US" sz="2000"/>
        </a:p>
      </dgm:t>
    </dgm:pt>
    <dgm:pt modelId="{60AC04A9-6CB6-4D67-A520-90A97F826631}" type="sibTrans" cxnId="{E889DACF-B47F-4E19-95C0-21264C2823BD}">
      <dgm:prSet/>
      <dgm:spPr/>
      <dgm:t>
        <a:bodyPr/>
        <a:lstStyle/>
        <a:p>
          <a:endParaRPr lang="en-US" sz="2000"/>
        </a:p>
      </dgm:t>
    </dgm:pt>
    <dgm:pt modelId="{A8A0B0AB-6BEC-489D-93C1-CA1929735331}">
      <dgm:prSet phldrT="[Text]" custT="1"/>
      <dgm:spPr/>
      <dgm:t>
        <a:bodyPr/>
        <a:lstStyle/>
        <a:p>
          <a:pPr rtl="1"/>
          <a:r>
            <a:rPr lang="ar-LB" sz="2000" b="1" dirty="0" smtClean="0"/>
            <a:t>رسم المنهجيات </a:t>
          </a:r>
          <a:endParaRPr lang="en-US" sz="2000" b="1" dirty="0">
            <a:effectLst>
              <a:outerShdw blurRad="38100" dist="38100" dir="2700000" algn="tl">
                <a:srgbClr val="000000">
                  <a:alpha val="43137"/>
                </a:srgbClr>
              </a:outerShdw>
            </a:effectLst>
          </a:endParaRPr>
        </a:p>
      </dgm:t>
    </dgm:pt>
    <dgm:pt modelId="{D5D2AABF-AA36-4E82-82BB-45D7C69BDF48}" type="parTrans" cxnId="{67ACB029-A97B-4F1D-8B80-04DB690C1716}">
      <dgm:prSet/>
      <dgm:spPr/>
      <dgm:t>
        <a:bodyPr/>
        <a:lstStyle/>
        <a:p>
          <a:endParaRPr lang="en-US" sz="2000"/>
        </a:p>
      </dgm:t>
    </dgm:pt>
    <dgm:pt modelId="{5CA7A7EA-564A-4330-871A-130A04AFD046}" type="sibTrans" cxnId="{67ACB029-A97B-4F1D-8B80-04DB690C1716}">
      <dgm:prSet/>
      <dgm:spPr/>
      <dgm:t>
        <a:bodyPr/>
        <a:lstStyle/>
        <a:p>
          <a:endParaRPr lang="en-US" sz="2000"/>
        </a:p>
      </dgm:t>
    </dgm:pt>
    <dgm:pt modelId="{1B1C8514-1569-406D-B575-589F0862704A}">
      <dgm:prSet custT="1"/>
      <dgm:spPr/>
      <dgm:t>
        <a:bodyPr/>
        <a:lstStyle/>
        <a:p>
          <a:pPr rtl="1"/>
          <a:r>
            <a:rPr lang="ar-LB" sz="2000" b="1" dirty="0" smtClean="0"/>
            <a:t>وضع المؤشرات </a:t>
          </a:r>
          <a:endParaRPr lang="en-US" sz="2000" b="1" dirty="0">
            <a:effectLst>
              <a:outerShdw blurRad="38100" dist="38100" dir="2700000" algn="tl">
                <a:srgbClr val="000000">
                  <a:alpha val="43137"/>
                </a:srgbClr>
              </a:outerShdw>
            </a:effectLst>
          </a:endParaRPr>
        </a:p>
      </dgm:t>
    </dgm:pt>
    <dgm:pt modelId="{1FAA14AF-AF22-4F11-A13D-5336EF597BAC}" type="parTrans" cxnId="{8B72E2E5-498E-467D-AE09-412EFF7597C4}">
      <dgm:prSet/>
      <dgm:spPr/>
      <dgm:t>
        <a:bodyPr/>
        <a:lstStyle/>
        <a:p>
          <a:endParaRPr lang="en-US" sz="2000"/>
        </a:p>
      </dgm:t>
    </dgm:pt>
    <dgm:pt modelId="{4D7A504F-170D-4EE5-9B70-AE39CA43CDD3}" type="sibTrans" cxnId="{8B72E2E5-498E-467D-AE09-412EFF7597C4}">
      <dgm:prSet/>
      <dgm:spPr/>
      <dgm:t>
        <a:bodyPr/>
        <a:lstStyle/>
        <a:p>
          <a:endParaRPr lang="en-US" sz="2000"/>
        </a:p>
      </dgm:t>
    </dgm:pt>
    <dgm:pt modelId="{490F6D6D-E1C6-4FB7-B592-5E4940E87B7D}">
      <dgm:prSet custT="1"/>
      <dgm:spPr/>
      <dgm:t>
        <a:bodyPr/>
        <a:lstStyle/>
        <a:p>
          <a:pPr rtl="1"/>
          <a:r>
            <a:rPr lang="ar-LB" sz="2000" b="1" dirty="0" smtClean="0"/>
            <a:t>الاعمال البحثية لتحضير التخطيط (تجارب سابقة / خصوصيات)</a:t>
          </a:r>
          <a:endParaRPr lang="en-US" sz="2000" b="1" dirty="0">
            <a:effectLst>
              <a:outerShdw blurRad="38100" dist="38100" dir="2700000" algn="tl">
                <a:srgbClr val="000000">
                  <a:alpha val="43137"/>
                </a:srgbClr>
              </a:outerShdw>
            </a:effectLst>
          </a:endParaRPr>
        </a:p>
      </dgm:t>
    </dgm:pt>
    <dgm:pt modelId="{817923B9-7639-4327-95CA-EA314F8FC1D0}" type="parTrans" cxnId="{2B2342A3-D0C0-4CE3-8191-E23EA2317AFC}">
      <dgm:prSet/>
      <dgm:spPr/>
      <dgm:t>
        <a:bodyPr/>
        <a:lstStyle/>
        <a:p>
          <a:endParaRPr lang="en-US" sz="2000"/>
        </a:p>
      </dgm:t>
    </dgm:pt>
    <dgm:pt modelId="{EBDFD5FD-C032-4F88-BB66-F20801C7D6E3}" type="sibTrans" cxnId="{2B2342A3-D0C0-4CE3-8191-E23EA2317AFC}">
      <dgm:prSet/>
      <dgm:spPr/>
      <dgm:t>
        <a:bodyPr/>
        <a:lstStyle/>
        <a:p>
          <a:endParaRPr lang="en-US" sz="2000"/>
        </a:p>
      </dgm:t>
    </dgm:pt>
    <dgm:pt modelId="{8F109032-CCE7-4D06-AE16-4BC899290EEF}">
      <dgm:prSet custT="1"/>
      <dgm:spPr/>
      <dgm:t>
        <a:bodyPr/>
        <a:lstStyle/>
        <a:p>
          <a:pPr rtl="1"/>
          <a:r>
            <a:rPr lang="ar-LB" sz="2000" b="1" dirty="0" smtClean="0"/>
            <a:t>الاعمال البحثية التي تخدم القياس</a:t>
          </a:r>
          <a:endParaRPr lang="en-US" sz="2000" b="1" dirty="0">
            <a:effectLst>
              <a:outerShdw blurRad="38100" dist="38100" dir="2700000" algn="tl">
                <a:srgbClr val="000000">
                  <a:alpha val="43137"/>
                </a:srgbClr>
              </a:outerShdw>
            </a:effectLst>
          </a:endParaRPr>
        </a:p>
      </dgm:t>
    </dgm:pt>
    <dgm:pt modelId="{4209DEE7-D91C-49A7-BDD5-3273685A30B9}" type="parTrans" cxnId="{F064D539-4F07-45D8-B88A-7891AE784C9B}">
      <dgm:prSet/>
      <dgm:spPr/>
      <dgm:t>
        <a:bodyPr/>
        <a:lstStyle/>
        <a:p>
          <a:endParaRPr lang="en-US" sz="2000"/>
        </a:p>
      </dgm:t>
    </dgm:pt>
    <dgm:pt modelId="{F7ADD545-6534-4C39-9D0A-ADE39F177969}" type="sibTrans" cxnId="{F064D539-4F07-45D8-B88A-7891AE784C9B}">
      <dgm:prSet/>
      <dgm:spPr/>
      <dgm:t>
        <a:bodyPr/>
        <a:lstStyle/>
        <a:p>
          <a:endParaRPr lang="en-US" sz="2000"/>
        </a:p>
      </dgm:t>
    </dgm:pt>
    <dgm:pt modelId="{028E3C6E-0595-442D-87A9-D93A69335066}">
      <dgm:prSet custT="1"/>
      <dgm:spPr/>
      <dgm:t>
        <a:bodyPr/>
        <a:lstStyle/>
        <a:p>
          <a:pPr rtl="1"/>
          <a:r>
            <a:rPr lang="ar-LB" sz="2000" b="1" dirty="0" smtClean="0"/>
            <a:t>استطلاعات الرأي ودورها في تخطيط القياس </a:t>
          </a:r>
          <a:endParaRPr lang="en-US" sz="2000" b="1" dirty="0">
            <a:effectLst>
              <a:outerShdw blurRad="38100" dist="38100" dir="2700000" algn="tl">
                <a:srgbClr val="000000">
                  <a:alpha val="43137"/>
                </a:srgbClr>
              </a:outerShdw>
            </a:effectLst>
          </a:endParaRPr>
        </a:p>
      </dgm:t>
    </dgm:pt>
    <dgm:pt modelId="{F606D137-5D40-4694-BA02-481D7E1E7D0E}" type="parTrans" cxnId="{36071212-49F7-462E-B13D-AC08F7A6C088}">
      <dgm:prSet/>
      <dgm:spPr/>
      <dgm:t>
        <a:bodyPr/>
        <a:lstStyle/>
        <a:p>
          <a:endParaRPr lang="en-US" sz="2000"/>
        </a:p>
      </dgm:t>
    </dgm:pt>
    <dgm:pt modelId="{5C7BA1B0-ACC7-4C8F-BAC4-55364954EF60}" type="sibTrans" cxnId="{36071212-49F7-462E-B13D-AC08F7A6C088}">
      <dgm:prSet/>
      <dgm:spPr/>
      <dgm:t>
        <a:bodyPr/>
        <a:lstStyle/>
        <a:p>
          <a:endParaRPr lang="en-US" sz="2000"/>
        </a:p>
      </dgm:t>
    </dgm:pt>
    <dgm:pt modelId="{8A6F593C-1007-4EE1-B5B7-A80C8FBCDCFC}" type="pres">
      <dgm:prSet presAssocID="{A1A63BA4-3A28-4A1A-9A3A-6CAF47619187}" presName="linearFlow" presStyleCnt="0">
        <dgm:presLayoutVars>
          <dgm:dir val="rev"/>
          <dgm:resizeHandles val="exact"/>
        </dgm:presLayoutVars>
      </dgm:prSet>
      <dgm:spPr/>
    </dgm:pt>
    <dgm:pt modelId="{093647BC-348D-4ACF-86CC-3247144E2573}" type="pres">
      <dgm:prSet presAssocID="{FDC3DA04-C9B9-4AB2-9A65-8FFAD677F178}" presName="composite" presStyleCnt="0"/>
      <dgm:spPr/>
    </dgm:pt>
    <dgm:pt modelId="{D2212C2B-6A13-46C3-BE70-AA1260F0CED1}" type="pres">
      <dgm:prSet presAssocID="{FDC3DA04-C9B9-4AB2-9A65-8FFAD677F178}" presName="imgShp" presStyleLbl="fgImgPlace1" presStyleIdx="0" presStyleCnt="7"/>
      <dgm:spPr/>
    </dgm:pt>
    <dgm:pt modelId="{B22CA610-FB2B-4968-8A0B-C068A87FAE3D}" type="pres">
      <dgm:prSet presAssocID="{FDC3DA04-C9B9-4AB2-9A65-8FFAD677F178}" presName="txShp" presStyleLbl="node1" presStyleIdx="0" presStyleCnt="7">
        <dgm:presLayoutVars>
          <dgm:bulletEnabled val="1"/>
        </dgm:presLayoutVars>
      </dgm:prSet>
      <dgm:spPr/>
      <dgm:t>
        <a:bodyPr/>
        <a:lstStyle/>
        <a:p>
          <a:endParaRPr lang="en-US"/>
        </a:p>
      </dgm:t>
    </dgm:pt>
    <dgm:pt modelId="{B778A9E8-03A1-4FFF-AB15-39DFB90F8477}" type="pres">
      <dgm:prSet presAssocID="{8F406CEB-FA1E-46FB-8BD4-B18F8D8884CE}" presName="spacing" presStyleCnt="0"/>
      <dgm:spPr/>
    </dgm:pt>
    <dgm:pt modelId="{B240725A-8E62-4F34-9968-A6B8CA629745}" type="pres">
      <dgm:prSet presAssocID="{5B6E0665-DCCC-4FEC-9D05-1190F47C658B}" presName="composite" presStyleCnt="0"/>
      <dgm:spPr/>
    </dgm:pt>
    <dgm:pt modelId="{15022EA1-D31F-4EE8-8060-771DEFEA6B23}" type="pres">
      <dgm:prSet presAssocID="{5B6E0665-DCCC-4FEC-9D05-1190F47C658B}" presName="imgShp" presStyleLbl="fgImgPlace1" presStyleIdx="1" presStyleCnt="7"/>
      <dgm:spPr/>
    </dgm:pt>
    <dgm:pt modelId="{AF8B0B71-12ED-4AA9-9839-3CB2BFFEBE66}" type="pres">
      <dgm:prSet presAssocID="{5B6E0665-DCCC-4FEC-9D05-1190F47C658B}" presName="txShp" presStyleLbl="node1" presStyleIdx="1" presStyleCnt="7">
        <dgm:presLayoutVars>
          <dgm:bulletEnabled val="1"/>
        </dgm:presLayoutVars>
      </dgm:prSet>
      <dgm:spPr/>
      <dgm:t>
        <a:bodyPr/>
        <a:lstStyle/>
        <a:p>
          <a:endParaRPr lang="en-US"/>
        </a:p>
      </dgm:t>
    </dgm:pt>
    <dgm:pt modelId="{60838B32-0A71-4B81-AB0B-E0CD6B6A1CE1}" type="pres">
      <dgm:prSet presAssocID="{60AC04A9-6CB6-4D67-A520-90A97F826631}" presName="spacing" presStyleCnt="0"/>
      <dgm:spPr/>
    </dgm:pt>
    <dgm:pt modelId="{B209C82F-2FDE-4E88-B729-3D681556EAB8}" type="pres">
      <dgm:prSet presAssocID="{A8A0B0AB-6BEC-489D-93C1-CA1929735331}" presName="composite" presStyleCnt="0"/>
      <dgm:spPr/>
    </dgm:pt>
    <dgm:pt modelId="{36283900-1F2E-43F3-BAAF-199C65114B4E}" type="pres">
      <dgm:prSet presAssocID="{A8A0B0AB-6BEC-489D-93C1-CA1929735331}" presName="imgShp" presStyleLbl="fgImgPlace1" presStyleIdx="2" presStyleCnt="7"/>
      <dgm:spPr/>
    </dgm:pt>
    <dgm:pt modelId="{82104F46-5938-429D-8741-770E584AF326}" type="pres">
      <dgm:prSet presAssocID="{A8A0B0AB-6BEC-489D-93C1-CA1929735331}" presName="txShp" presStyleLbl="node1" presStyleIdx="2" presStyleCnt="7">
        <dgm:presLayoutVars>
          <dgm:bulletEnabled val="1"/>
        </dgm:presLayoutVars>
      </dgm:prSet>
      <dgm:spPr/>
      <dgm:t>
        <a:bodyPr/>
        <a:lstStyle/>
        <a:p>
          <a:endParaRPr lang="en-US"/>
        </a:p>
      </dgm:t>
    </dgm:pt>
    <dgm:pt modelId="{69AAF37E-A997-4C1C-B944-ECF1165959F2}" type="pres">
      <dgm:prSet presAssocID="{5CA7A7EA-564A-4330-871A-130A04AFD046}" presName="spacing" presStyleCnt="0"/>
      <dgm:spPr/>
    </dgm:pt>
    <dgm:pt modelId="{755FC8D2-7DBD-4035-BA28-00AB26C4A5E9}" type="pres">
      <dgm:prSet presAssocID="{1B1C8514-1569-406D-B575-589F0862704A}" presName="composite" presStyleCnt="0"/>
      <dgm:spPr/>
    </dgm:pt>
    <dgm:pt modelId="{42280A51-FB22-4101-871D-AAEC20048B24}" type="pres">
      <dgm:prSet presAssocID="{1B1C8514-1569-406D-B575-589F0862704A}" presName="imgShp" presStyleLbl="fgImgPlace1" presStyleIdx="3" presStyleCnt="7"/>
      <dgm:spPr/>
    </dgm:pt>
    <dgm:pt modelId="{B19363A6-736A-4443-B312-40DE697B73D2}" type="pres">
      <dgm:prSet presAssocID="{1B1C8514-1569-406D-B575-589F0862704A}" presName="txShp" presStyleLbl="node1" presStyleIdx="3" presStyleCnt="7" custLinFactNeighborX="-717" custLinFactNeighborY="6651">
        <dgm:presLayoutVars>
          <dgm:bulletEnabled val="1"/>
        </dgm:presLayoutVars>
      </dgm:prSet>
      <dgm:spPr/>
      <dgm:t>
        <a:bodyPr/>
        <a:lstStyle/>
        <a:p>
          <a:endParaRPr lang="en-US"/>
        </a:p>
      </dgm:t>
    </dgm:pt>
    <dgm:pt modelId="{27FD655F-FC71-4279-A75A-12409BF8D271}" type="pres">
      <dgm:prSet presAssocID="{4D7A504F-170D-4EE5-9B70-AE39CA43CDD3}" presName="spacing" presStyleCnt="0"/>
      <dgm:spPr/>
    </dgm:pt>
    <dgm:pt modelId="{F6BC9A48-1A50-4899-8093-C2D700835296}" type="pres">
      <dgm:prSet presAssocID="{490F6D6D-E1C6-4FB7-B592-5E4940E87B7D}" presName="composite" presStyleCnt="0"/>
      <dgm:spPr/>
    </dgm:pt>
    <dgm:pt modelId="{49FD26E2-917B-44A7-B3DE-C77DD932EB46}" type="pres">
      <dgm:prSet presAssocID="{490F6D6D-E1C6-4FB7-B592-5E4940E87B7D}" presName="imgShp" presStyleLbl="fgImgPlace1" presStyleIdx="4" presStyleCnt="7"/>
      <dgm:spPr/>
    </dgm:pt>
    <dgm:pt modelId="{7AC4A9D1-AE49-412D-A5B7-FD308F6B458E}" type="pres">
      <dgm:prSet presAssocID="{490F6D6D-E1C6-4FB7-B592-5E4940E87B7D}" presName="txShp" presStyleLbl="node1" presStyleIdx="4" presStyleCnt="7">
        <dgm:presLayoutVars>
          <dgm:bulletEnabled val="1"/>
        </dgm:presLayoutVars>
      </dgm:prSet>
      <dgm:spPr/>
      <dgm:t>
        <a:bodyPr/>
        <a:lstStyle/>
        <a:p>
          <a:endParaRPr lang="en-US"/>
        </a:p>
      </dgm:t>
    </dgm:pt>
    <dgm:pt modelId="{AD954A1C-2E62-4A8B-B35A-AEEDAE326FE7}" type="pres">
      <dgm:prSet presAssocID="{EBDFD5FD-C032-4F88-BB66-F20801C7D6E3}" presName="spacing" presStyleCnt="0"/>
      <dgm:spPr/>
    </dgm:pt>
    <dgm:pt modelId="{15EAD31A-A8C7-4FD3-8C1C-CC7AA3CDF6E5}" type="pres">
      <dgm:prSet presAssocID="{8F109032-CCE7-4D06-AE16-4BC899290EEF}" presName="composite" presStyleCnt="0"/>
      <dgm:spPr/>
    </dgm:pt>
    <dgm:pt modelId="{E9E2163A-690D-4443-ADBB-9BEBCB8E4DE9}" type="pres">
      <dgm:prSet presAssocID="{8F109032-CCE7-4D06-AE16-4BC899290EEF}" presName="imgShp" presStyleLbl="fgImgPlace1" presStyleIdx="5" presStyleCnt="7"/>
      <dgm:spPr/>
    </dgm:pt>
    <dgm:pt modelId="{12773F67-C964-4514-A96F-5BE9FE5238FE}" type="pres">
      <dgm:prSet presAssocID="{8F109032-CCE7-4D06-AE16-4BC899290EEF}" presName="txShp" presStyleLbl="node1" presStyleIdx="5" presStyleCnt="7">
        <dgm:presLayoutVars>
          <dgm:bulletEnabled val="1"/>
        </dgm:presLayoutVars>
      </dgm:prSet>
      <dgm:spPr/>
      <dgm:t>
        <a:bodyPr/>
        <a:lstStyle/>
        <a:p>
          <a:endParaRPr lang="en-US"/>
        </a:p>
      </dgm:t>
    </dgm:pt>
    <dgm:pt modelId="{03AE046D-9237-42BA-92E8-CEA3E3056915}" type="pres">
      <dgm:prSet presAssocID="{F7ADD545-6534-4C39-9D0A-ADE39F177969}" presName="spacing" presStyleCnt="0"/>
      <dgm:spPr/>
    </dgm:pt>
    <dgm:pt modelId="{25D03A8F-D29D-4C27-B349-53862B8F5D6C}" type="pres">
      <dgm:prSet presAssocID="{028E3C6E-0595-442D-87A9-D93A69335066}" presName="composite" presStyleCnt="0"/>
      <dgm:spPr/>
    </dgm:pt>
    <dgm:pt modelId="{8776283C-D018-4D1B-AA0C-8EFBD082F556}" type="pres">
      <dgm:prSet presAssocID="{028E3C6E-0595-442D-87A9-D93A69335066}" presName="imgShp" presStyleLbl="fgImgPlace1" presStyleIdx="6" presStyleCnt="7"/>
      <dgm:spPr/>
    </dgm:pt>
    <dgm:pt modelId="{B8E03B23-32CF-46B0-86D4-176026CE7AD3}" type="pres">
      <dgm:prSet presAssocID="{028E3C6E-0595-442D-87A9-D93A69335066}" presName="txShp" presStyleLbl="node1" presStyleIdx="6" presStyleCnt="7">
        <dgm:presLayoutVars>
          <dgm:bulletEnabled val="1"/>
        </dgm:presLayoutVars>
      </dgm:prSet>
      <dgm:spPr/>
      <dgm:t>
        <a:bodyPr/>
        <a:lstStyle/>
        <a:p>
          <a:endParaRPr lang="en-US"/>
        </a:p>
      </dgm:t>
    </dgm:pt>
  </dgm:ptLst>
  <dgm:cxnLst>
    <dgm:cxn modelId="{F064D539-4F07-45D8-B88A-7891AE784C9B}" srcId="{A1A63BA4-3A28-4A1A-9A3A-6CAF47619187}" destId="{8F109032-CCE7-4D06-AE16-4BC899290EEF}" srcOrd="5" destOrd="0" parTransId="{4209DEE7-D91C-49A7-BDD5-3273685A30B9}" sibTransId="{F7ADD545-6534-4C39-9D0A-ADE39F177969}"/>
    <dgm:cxn modelId="{E889DACF-B47F-4E19-95C0-21264C2823BD}" srcId="{A1A63BA4-3A28-4A1A-9A3A-6CAF47619187}" destId="{5B6E0665-DCCC-4FEC-9D05-1190F47C658B}" srcOrd="1" destOrd="0" parTransId="{302C32E6-9E02-4BF6-8BD8-BA02C1A1C8F1}" sibTransId="{60AC04A9-6CB6-4D67-A520-90A97F826631}"/>
    <dgm:cxn modelId="{B9CBD33E-DC4A-4170-B6B0-7F020966BB15}" type="presOf" srcId="{028E3C6E-0595-442D-87A9-D93A69335066}" destId="{B8E03B23-32CF-46B0-86D4-176026CE7AD3}" srcOrd="0" destOrd="0" presId="urn:microsoft.com/office/officeart/2005/8/layout/vList3"/>
    <dgm:cxn modelId="{9BBAD116-3342-4B8F-B4CB-4FBBA71967D4}" srcId="{A1A63BA4-3A28-4A1A-9A3A-6CAF47619187}" destId="{FDC3DA04-C9B9-4AB2-9A65-8FFAD677F178}" srcOrd="0" destOrd="0" parTransId="{0D9B5DC2-569F-4EE4-962A-90E4D8718DA9}" sibTransId="{8F406CEB-FA1E-46FB-8BD4-B18F8D8884CE}"/>
    <dgm:cxn modelId="{B44E7510-993D-4C3D-86B6-81BC7DD0DEF2}" type="presOf" srcId="{8F109032-CCE7-4D06-AE16-4BC899290EEF}" destId="{12773F67-C964-4514-A96F-5BE9FE5238FE}" srcOrd="0" destOrd="0" presId="urn:microsoft.com/office/officeart/2005/8/layout/vList3"/>
    <dgm:cxn modelId="{8B72E2E5-498E-467D-AE09-412EFF7597C4}" srcId="{A1A63BA4-3A28-4A1A-9A3A-6CAF47619187}" destId="{1B1C8514-1569-406D-B575-589F0862704A}" srcOrd="3" destOrd="0" parTransId="{1FAA14AF-AF22-4F11-A13D-5336EF597BAC}" sibTransId="{4D7A504F-170D-4EE5-9B70-AE39CA43CDD3}"/>
    <dgm:cxn modelId="{8990157C-F614-485D-8E76-3237FE0B7C4B}" type="presOf" srcId="{5B6E0665-DCCC-4FEC-9D05-1190F47C658B}" destId="{AF8B0B71-12ED-4AA9-9839-3CB2BFFEBE66}" srcOrd="0" destOrd="0" presId="urn:microsoft.com/office/officeart/2005/8/layout/vList3"/>
    <dgm:cxn modelId="{2560DDEF-D90D-4F86-8375-AE451EABE084}" type="presOf" srcId="{1B1C8514-1569-406D-B575-589F0862704A}" destId="{B19363A6-736A-4443-B312-40DE697B73D2}" srcOrd="0" destOrd="0" presId="urn:microsoft.com/office/officeart/2005/8/layout/vList3"/>
    <dgm:cxn modelId="{36071212-49F7-462E-B13D-AC08F7A6C088}" srcId="{A1A63BA4-3A28-4A1A-9A3A-6CAF47619187}" destId="{028E3C6E-0595-442D-87A9-D93A69335066}" srcOrd="6" destOrd="0" parTransId="{F606D137-5D40-4694-BA02-481D7E1E7D0E}" sibTransId="{5C7BA1B0-ACC7-4C8F-BAC4-55364954EF60}"/>
    <dgm:cxn modelId="{67ACB029-A97B-4F1D-8B80-04DB690C1716}" srcId="{A1A63BA4-3A28-4A1A-9A3A-6CAF47619187}" destId="{A8A0B0AB-6BEC-489D-93C1-CA1929735331}" srcOrd="2" destOrd="0" parTransId="{D5D2AABF-AA36-4E82-82BB-45D7C69BDF48}" sibTransId="{5CA7A7EA-564A-4330-871A-130A04AFD046}"/>
    <dgm:cxn modelId="{7F0A6EC6-06AF-4B2F-A398-A620149946CE}" type="presOf" srcId="{A8A0B0AB-6BEC-489D-93C1-CA1929735331}" destId="{82104F46-5938-429D-8741-770E584AF326}" srcOrd="0" destOrd="0" presId="urn:microsoft.com/office/officeart/2005/8/layout/vList3"/>
    <dgm:cxn modelId="{C3F74A4E-7208-499A-8075-46EFBD8BD8D1}" type="presOf" srcId="{FDC3DA04-C9B9-4AB2-9A65-8FFAD677F178}" destId="{B22CA610-FB2B-4968-8A0B-C068A87FAE3D}" srcOrd="0" destOrd="0" presId="urn:microsoft.com/office/officeart/2005/8/layout/vList3"/>
    <dgm:cxn modelId="{5E1A8205-C610-4AFF-82F3-F0E7A08AF554}" type="presOf" srcId="{A1A63BA4-3A28-4A1A-9A3A-6CAF47619187}" destId="{8A6F593C-1007-4EE1-B5B7-A80C8FBCDCFC}" srcOrd="0" destOrd="0" presId="urn:microsoft.com/office/officeart/2005/8/layout/vList3"/>
    <dgm:cxn modelId="{57C6F000-67CA-4E56-9132-F26A713CFDA4}" type="presOf" srcId="{490F6D6D-E1C6-4FB7-B592-5E4940E87B7D}" destId="{7AC4A9D1-AE49-412D-A5B7-FD308F6B458E}" srcOrd="0" destOrd="0" presId="urn:microsoft.com/office/officeart/2005/8/layout/vList3"/>
    <dgm:cxn modelId="{2B2342A3-D0C0-4CE3-8191-E23EA2317AFC}" srcId="{A1A63BA4-3A28-4A1A-9A3A-6CAF47619187}" destId="{490F6D6D-E1C6-4FB7-B592-5E4940E87B7D}" srcOrd="4" destOrd="0" parTransId="{817923B9-7639-4327-95CA-EA314F8FC1D0}" sibTransId="{EBDFD5FD-C032-4F88-BB66-F20801C7D6E3}"/>
    <dgm:cxn modelId="{851C840C-FC44-4EE3-A7BA-0D3CCD3C6A33}" type="presParOf" srcId="{8A6F593C-1007-4EE1-B5B7-A80C8FBCDCFC}" destId="{093647BC-348D-4ACF-86CC-3247144E2573}" srcOrd="0" destOrd="0" presId="urn:microsoft.com/office/officeart/2005/8/layout/vList3"/>
    <dgm:cxn modelId="{C8E0D9C0-9AC1-49BA-B530-32D713E8E4BF}" type="presParOf" srcId="{093647BC-348D-4ACF-86CC-3247144E2573}" destId="{D2212C2B-6A13-46C3-BE70-AA1260F0CED1}" srcOrd="0" destOrd="0" presId="urn:microsoft.com/office/officeart/2005/8/layout/vList3"/>
    <dgm:cxn modelId="{6E82A1FB-1DA9-4A37-A016-1B7ABF661170}" type="presParOf" srcId="{093647BC-348D-4ACF-86CC-3247144E2573}" destId="{B22CA610-FB2B-4968-8A0B-C068A87FAE3D}" srcOrd="1" destOrd="0" presId="urn:microsoft.com/office/officeart/2005/8/layout/vList3"/>
    <dgm:cxn modelId="{675ECF6D-2331-43C4-A2DC-B3DE0888F49E}" type="presParOf" srcId="{8A6F593C-1007-4EE1-B5B7-A80C8FBCDCFC}" destId="{B778A9E8-03A1-4FFF-AB15-39DFB90F8477}" srcOrd="1" destOrd="0" presId="urn:microsoft.com/office/officeart/2005/8/layout/vList3"/>
    <dgm:cxn modelId="{B849EFF5-7B18-4E44-82EC-83D896CEC997}" type="presParOf" srcId="{8A6F593C-1007-4EE1-B5B7-A80C8FBCDCFC}" destId="{B240725A-8E62-4F34-9968-A6B8CA629745}" srcOrd="2" destOrd="0" presId="urn:microsoft.com/office/officeart/2005/8/layout/vList3"/>
    <dgm:cxn modelId="{6B4C3386-DD82-4E54-B86A-6A4E2DD6F2D1}" type="presParOf" srcId="{B240725A-8E62-4F34-9968-A6B8CA629745}" destId="{15022EA1-D31F-4EE8-8060-771DEFEA6B23}" srcOrd="0" destOrd="0" presId="urn:microsoft.com/office/officeart/2005/8/layout/vList3"/>
    <dgm:cxn modelId="{9FB4426B-C841-4FF8-B359-CA56B4B1FEE2}" type="presParOf" srcId="{B240725A-8E62-4F34-9968-A6B8CA629745}" destId="{AF8B0B71-12ED-4AA9-9839-3CB2BFFEBE66}" srcOrd="1" destOrd="0" presId="urn:microsoft.com/office/officeart/2005/8/layout/vList3"/>
    <dgm:cxn modelId="{28FD4BCB-2D77-4F53-AFCB-9C3DF8BADA00}" type="presParOf" srcId="{8A6F593C-1007-4EE1-B5B7-A80C8FBCDCFC}" destId="{60838B32-0A71-4B81-AB0B-E0CD6B6A1CE1}" srcOrd="3" destOrd="0" presId="urn:microsoft.com/office/officeart/2005/8/layout/vList3"/>
    <dgm:cxn modelId="{9E744DA0-A945-4DB4-94F6-E8B458EBE0B5}" type="presParOf" srcId="{8A6F593C-1007-4EE1-B5B7-A80C8FBCDCFC}" destId="{B209C82F-2FDE-4E88-B729-3D681556EAB8}" srcOrd="4" destOrd="0" presId="urn:microsoft.com/office/officeart/2005/8/layout/vList3"/>
    <dgm:cxn modelId="{2FEDAC91-7FC4-4434-9BDA-51FE9A832EF5}" type="presParOf" srcId="{B209C82F-2FDE-4E88-B729-3D681556EAB8}" destId="{36283900-1F2E-43F3-BAAF-199C65114B4E}" srcOrd="0" destOrd="0" presId="urn:microsoft.com/office/officeart/2005/8/layout/vList3"/>
    <dgm:cxn modelId="{7C33DF6C-EE51-4A2E-8690-F4934571DCCC}" type="presParOf" srcId="{B209C82F-2FDE-4E88-B729-3D681556EAB8}" destId="{82104F46-5938-429D-8741-770E584AF326}" srcOrd="1" destOrd="0" presId="urn:microsoft.com/office/officeart/2005/8/layout/vList3"/>
    <dgm:cxn modelId="{6761F759-2AFB-47C6-B8AE-F8535D1CE929}" type="presParOf" srcId="{8A6F593C-1007-4EE1-B5B7-A80C8FBCDCFC}" destId="{69AAF37E-A997-4C1C-B944-ECF1165959F2}" srcOrd="5" destOrd="0" presId="urn:microsoft.com/office/officeart/2005/8/layout/vList3"/>
    <dgm:cxn modelId="{981DF447-5450-4D81-8D91-FBED39232A2C}" type="presParOf" srcId="{8A6F593C-1007-4EE1-B5B7-A80C8FBCDCFC}" destId="{755FC8D2-7DBD-4035-BA28-00AB26C4A5E9}" srcOrd="6" destOrd="0" presId="urn:microsoft.com/office/officeart/2005/8/layout/vList3"/>
    <dgm:cxn modelId="{E039FE66-C95F-4A73-A960-1C778B83D26C}" type="presParOf" srcId="{755FC8D2-7DBD-4035-BA28-00AB26C4A5E9}" destId="{42280A51-FB22-4101-871D-AAEC20048B24}" srcOrd="0" destOrd="0" presId="urn:microsoft.com/office/officeart/2005/8/layout/vList3"/>
    <dgm:cxn modelId="{0B06A79E-1B02-48D2-A966-0D415B537C92}" type="presParOf" srcId="{755FC8D2-7DBD-4035-BA28-00AB26C4A5E9}" destId="{B19363A6-736A-4443-B312-40DE697B73D2}" srcOrd="1" destOrd="0" presId="urn:microsoft.com/office/officeart/2005/8/layout/vList3"/>
    <dgm:cxn modelId="{D13B199C-44DA-4398-B7D1-F29BBA994F31}" type="presParOf" srcId="{8A6F593C-1007-4EE1-B5B7-A80C8FBCDCFC}" destId="{27FD655F-FC71-4279-A75A-12409BF8D271}" srcOrd="7" destOrd="0" presId="urn:microsoft.com/office/officeart/2005/8/layout/vList3"/>
    <dgm:cxn modelId="{D1D6892F-F00B-4E9F-8B66-C746AE426EB3}" type="presParOf" srcId="{8A6F593C-1007-4EE1-B5B7-A80C8FBCDCFC}" destId="{F6BC9A48-1A50-4899-8093-C2D700835296}" srcOrd="8" destOrd="0" presId="urn:microsoft.com/office/officeart/2005/8/layout/vList3"/>
    <dgm:cxn modelId="{876A2B56-323D-48B8-8E55-2E6E6C7B078F}" type="presParOf" srcId="{F6BC9A48-1A50-4899-8093-C2D700835296}" destId="{49FD26E2-917B-44A7-B3DE-C77DD932EB46}" srcOrd="0" destOrd="0" presId="urn:microsoft.com/office/officeart/2005/8/layout/vList3"/>
    <dgm:cxn modelId="{C85C29E0-5445-4353-A8A9-06C6AD4315B2}" type="presParOf" srcId="{F6BC9A48-1A50-4899-8093-C2D700835296}" destId="{7AC4A9D1-AE49-412D-A5B7-FD308F6B458E}" srcOrd="1" destOrd="0" presId="urn:microsoft.com/office/officeart/2005/8/layout/vList3"/>
    <dgm:cxn modelId="{E770C98A-685C-4A3E-9233-ADC33F322C4E}" type="presParOf" srcId="{8A6F593C-1007-4EE1-B5B7-A80C8FBCDCFC}" destId="{AD954A1C-2E62-4A8B-B35A-AEEDAE326FE7}" srcOrd="9" destOrd="0" presId="urn:microsoft.com/office/officeart/2005/8/layout/vList3"/>
    <dgm:cxn modelId="{C780BB84-3D6B-417E-95AE-C1A2A6E86C51}" type="presParOf" srcId="{8A6F593C-1007-4EE1-B5B7-A80C8FBCDCFC}" destId="{15EAD31A-A8C7-4FD3-8C1C-CC7AA3CDF6E5}" srcOrd="10" destOrd="0" presId="urn:microsoft.com/office/officeart/2005/8/layout/vList3"/>
    <dgm:cxn modelId="{DB811419-C598-4A09-ADA1-170C15CAD62B}" type="presParOf" srcId="{15EAD31A-A8C7-4FD3-8C1C-CC7AA3CDF6E5}" destId="{E9E2163A-690D-4443-ADBB-9BEBCB8E4DE9}" srcOrd="0" destOrd="0" presId="urn:microsoft.com/office/officeart/2005/8/layout/vList3"/>
    <dgm:cxn modelId="{483A11DA-AC99-4B0E-95D1-BBB39F77994C}" type="presParOf" srcId="{15EAD31A-A8C7-4FD3-8C1C-CC7AA3CDF6E5}" destId="{12773F67-C964-4514-A96F-5BE9FE5238FE}" srcOrd="1" destOrd="0" presId="urn:microsoft.com/office/officeart/2005/8/layout/vList3"/>
    <dgm:cxn modelId="{158B5EF1-727F-4027-9714-7230C4081999}" type="presParOf" srcId="{8A6F593C-1007-4EE1-B5B7-A80C8FBCDCFC}" destId="{03AE046D-9237-42BA-92E8-CEA3E3056915}" srcOrd="11" destOrd="0" presId="urn:microsoft.com/office/officeart/2005/8/layout/vList3"/>
    <dgm:cxn modelId="{7A6FD006-4322-45CD-B569-DEB4F0568F50}" type="presParOf" srcId="{8A6F593C-1007-4EE1-B5B7-A80C8FBCDCFC}" destId="{25D03A8F-D29D-4C27-B349-53862B8F5D6C}" srcOrd="12" destOrd="0" presId="urn:microsoft.com/office/officeart/2005/8/layout/vList3"/>
    <dgm:cxn modelId="{AE68F11F-9DCF-40AB-A2DE-D023F6E155E0}" type="presParOf" srcId="{25D03A8F-D29D-4C27-B349-53862B8F5D6C}" destId="{8776283C-D018-4D1B-AA0C-8EFBD082F556}" srcOrd="0" destOrd="0" presId="urn:microsoft.com/office/officeart/2005/8/layout/vList3"/>
    <dgm:cxn modelId="{F777B672-CC78-46C1-94F7-D3645674ECF2}" type="presParOf" srcId="{25D03A8F-D29D-4C27-B349-53862B8F5D6C}" destId="{B8E03B23-32CF-46B0-86D4-176026CE7AD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51BAFC-E923-4807-A648-A112C6C53BDD}"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D7B315F4-7BB7-4DAB-9340-E367C284AEA0}">
      <dgm:prSet phldrT="[Text]"/>
      <dgm:spPr/>
      <dgm:t>
        <a:bodyPr/>
        <a:lstStyle/>
        <a:p>
          <a:pPr rtl="1"/>
          <a:r>
            <a:rPr lang="ar-LB" b="1" dirty="0" smtClean="0">
              <a:solidFill>
                <a:sysClr val="window" lastClr="FFFFFF"/>
              </a:solidFill>
              <a:latin typeface="Calibri"/>
              <a:ea typeface="+mn-ea"/>
              <a:cs typeface="Arial"/>
            </a:rPr>
            <a:t>الخطوة الأولى: إعداد مكان العمل</a:t>
          </a:r>
          <a:endParaRPr lang="en-US" dirty="0"/>
        </a:p>
      </dgm:t>
    </dgm:pt>
    <dgm:pt modelId="{59C54628-C976-4DB5-8964-F4B4A63F574E}" type="parTrans" cxnId="{347A5CE8-467D-4A6A-9EDA-6A95BED8CD32}">
      <dgm:prSet/>
      <dgm:spPr/>
      <dgm:t>
        <a:bodyPr/>
        <a:lstStyle/>
        <a:p>
          <a:endParaRPr lang="en-US"/>
        </a:p>
      </dgm:t>
    </dgm:pt>
    <dgm:pt modelId="{3227ECDF-AD37-44AA-85D5-AE9986B8829E}" type="sibTrans" cxnId="{347A5CE8-467D-4A6A-9EDA-6A95BED8CD32}">
      <dgm:prSet/>
      <dgm:spPr/>
      <dgm:t>
        <a:bodyPr/>
        <a:lstStyle/>
        <a:p>
          <a:endParaRPr lang="en-US"/>
        </a:p>
      </dgm:t>
    </dgm:pt>
    <dgm:pt modelId="{9A7D69C0-5EF1-43B4-A3C3-D72DCB8A8AA2}">
      <dgm:prSet phldrT="[Text]"/>
      <dgm:spPr/>
      <dgm:t>
        <a:bodyPr/>
        <a:lstStyle/>
        <a:p>
          <a:pPr rtl="1"/>
          <a:r>
            <a:rPr lang="ar-LB" b="1" dirty="0" smtClean="0">
              <a:solidFill>
                <a:sysClr val="window" lastClr="FFFFFF"/>
              </a:solidFill>
              <a:latin typeface="Calibri"/>
              <a:ea typeface="+mn-ea"/>
              <a:cs typeface="Arial"/>
            </a:rPr>
            <a:t>الخطوة الثانية: بناء الإطار</a:t>
          </a:r>
          <a:endParaRPr lang="en-US" dirty="0"/>
        </a:p>
      </dgm:t>
    </dgm:pt>
    <dgm:pt modelId="{73F0033A-B978-482F-868A-18D3BB4597F7}" type="parTrans" cxnId="{B8AB5DC3-C4BA-495F-A2E4-30EDA9A07AA8}">
      <dgm:prSet/>
      <dgm:spPr/>
      <dgm:t>
        <a:bodyPr/>
        <a:lstStyle/>
        <a:p>
          <a:endParaRPr lang="en-US"/>
        </a:p>
      </dgm:t>
    </dgm:pt>
    <dgm:pt modelId="{8585C8D7-723E-46B8-9C58-3D1640DE82B0}" type="sibTrans" cxnId="{B8AB5DC3-C4BA-495F-A2E4-30EDA9A07AA8}">
      <dgm:prSet/>
      <dgm:spPr/>
      <dgm:t>
        <a:bodyPr/>
        <a:lstStyle/>
        <a:p>
          <a:endParaRPr lang="en-US"/>
        </a:p>
      </dgm:t>
    </dgm:pt>
    <dgm:pt modelId="{CCAC61C8-DCF6-42E7-BD22-EDBE74AFF9C6}">
      <dgm:prSet phldrT="[Text]"/>
      <dgm:spPr/>
      <dgm:t>
        <a:bodyPr/>
        <a:lstStyle/>
        <a:p>
          <a:pPr rtl="1"/>
          <a:r>
            <a:rPr lang="ar-LB" b="1" dirty="0" smtClean="0">
              <a:solidFill>
                <a:sysClr val="window" lastClr="FFFFFF"/>
              </a:solidFill>
              <a:latin typeface="Calibri"/>
              <a:ea typeface="+mn-ea"/>
              <a:cs typeface="Arial"/>
            </a:rPr>
            <a:t>الخطوة الثالثة: وضع مؤشرات لقياس الأداء </a:t>
          </a:r>
          <a:endParaRPr lang="en-US" dirty="0"/>
        </a:p>
      </dgm:t>
    </dgm:pt>
    <dgm:pt modelId="{B32055BE-095D-48E9-B3FD-76A533C19EDB}" type="parTrans" cxnId="{E2788F95-1111-47B0-8A7D-6E1C15818E1D}">
      <dgm:prSet/>
      <dgm:spPr/>
      <dgm:t>
        <a:bodyPr/>
        <a:lstStyle/>
        <a:p>
          <a:endParaRPr lang="en-US"/>
        </a:p>
      </dgm:t>
    </dgm:pt>
    <dgm:pt modelId="{DF4A2324-9626-487F-A2EB-7C28E2C1B249}" type="sibTrans" cxnId="{E2788F95-1111-47B0-8A7D-6E1C15818E1D}">
      <dgm:prSet/>
      <dgm:spPr/>
      <dgm:t>
        <a:bodyPr/>
        <a:lstStyle/>
        <a:p>
          <a:endParaRPr lang="en-US"/>
        </a:p>
      </dgm:t>
    </dgm:pt>
    <dgm:pt modelId="{A0D58E43-4697-46EF-9A7C-B81081E9A401}">
      <dgm:prSet phldrT="[Text]"/>
      <dgm:spPr/>
      <dgm:t>
        <a:bodyPr/>
        <a:lstStyle/>
        <a:p>
          <a:pPr rtl="1"/>
          <a:r>
            <a:rPr lang="ar-LB" b="1" dirty="0" smtClean="0">
              <a:solidFill>
                <a:sysClr val="window" lastClr="FFFFFF"/>
              </a:solidFill>
              <a:latin typeface="Calibri"/>
              <a:ea typeface="+mn-ea"/>
              <a:cs typeface="Arial"/>
            </a:rPr>
            <a:t>الخطوة الرابعة: تشغيل الإطار</a:t>
          </a:r>
          <a:endParaRPr lang="en-US" dirty="0"/>
        </a:p>
      </dgm:t>
    </dgm:pt>
    <dgm:pt modelId="{39015608-638A-4AC9-95D6-890444059776}" type="parTrans" cxnId="{A6994E2C-021C-4E9A-98A7-DF4DF9A9E42C}">
      <dgm:prSet/>
      <dgm:spPr/>
      <dgm:t>
        <a:bodyPr/>
        <a:lstStyle/>
        <a:p>
          <a:endParaRPr lang="en-US"/>
        </a:p>
      </dgm:t>
    </dgm:pt>
    <dgm:pt modelId="{3A609EC3-0C52-4A15-BB79-987D4699B3D5}" type="sibTrans" cxnId="{A6994E2C-021C-4E9A-98A7-DF4DF9A9E42C}">
      <dgm:prSet/>
      <dgm:spPr/>
      <dgm:t>
        <a:bodyPr/>
        <a:lstStyle/>
        <a:p>
          <a:endParaRPr lang="en-US"/>
        </a:p>
      </dgm:t>
    </dgm:pt>
    <dgm:pt modelId="{CDD26292-E53D-4DAE-B763-034CFB5ADADA}">
      <dgm:prSet phldrT="[Text]"/>
      <dgm:spPr/>
      <dgm:t>
        <a:bodyPr/>
        <a:lstStyle/>
        <a:p>
          <a:pPr rtl="1"/>
          <a:r>
            <a:rPr lang="ar-LB" b="1" dirty="0" smtClean="0">
              <a:solidFill>
                <a:sysClr val="window" lastClr="FFFFFF"/>
              </a:solidFill>
              <a:latin typeface="Calibri"/>
              <a:ea typeface="+mn-ea"/>
              <a:cs typeface="Arial"/>
            </a:rPr>
            <a:t>الخطوة الخامسة: تطبيق نظام قياس الأداء</a:t>
          </a:r>
          <a:endParaRPr lang="en-US" dirty="0"/>
        </a:p>
      </dgm:t>
    </dgm:pt>
    <dgm:pt modelId="{413F0AA9-213C-4908-8B09-104A6BD93A6C}" type="parTrans" cxnId="{E9528B6F-5C90-41C2-9C3C-545DE1121ECC}">
      <dgm:prSet/>
      <dgm:spPr/>
      <dgm:t>
        <a:bodyPr/>
        <a:lstStyle/>
        <a:p>
          <a:endParaRPr lang="en-US"/>
        </a:p>
      </dgm:t>
    </dgm:pt>
    <dgm:pt modelId="{B1735A62-C17B-44E9-9DB8-FC7AA99AEC08}" type="sibTrans" cxnId="{E9528B6F-5C90-41C2-9C3C-545DE1121ECC}">
      <dgm:prSet/>
      <dgm:spPr/>
      <dgm:t>
        <a:bodyPr/>
        <a:lstStyle/>
        <a:p>
          <a:endParaRPr lang="en-US"/>
        </a:p>
      </dgm:t>
    </dgm:pt>
    <dgm:pt modelId="{7D46F6A8-46CC-4D0F-AA8C-FDED9983A5FA}">
      <dgm:prSet/>
      <dgm:spPr/>
      <dgm:t>
        <a:bodyPr/>
        <a:lstStyle/>
        <a:p>
          <a:pPr rtl="1"/>
          <a:r>
            <a:rPr lang="ar-SA" b="1" dirty="0" smtClean="0">
              <a:solidFill>
                <a:sysClr val="window" lastClr="FFFFFF"/>
              </a:solidFill>
              <a:latin typeface="Calibri"/>
              <a:ea typeface="+mn-ea"/>
              <a:cs typeface="Arial"/>
            </a:rPr>
            <a:t>اختبار وتقويم ن</a:t>
          </a:r>
          <a:r>
            <a:rPr lang="ar-LB" b="1" dirty="0" err="1" smtClean="0">
              <a:solidFill>
                <a:sysClr val="window" lastClr="FFFFFF"/>
              </a:solidFill>
              <a:latin typeface="Calibri"/>
              <a:ea typeface="+mn-ea"/>
              <a:cs typeface="Arial"/>
            </a:rPr>
            <a:t>ظام</a:t>
          </a:r>
          <a:r>
            <a:rPr lang="ar-LB" b="1" dirty="0" smtClean="0">
              <a:solidFill>
                <a:sysClr val="window" lastClr="FFFFFF"/>
              </a:solidFill>
              <a:latin typeface="Calibri"/>
              <a:ea typeface="+mn-ea"/>
              <a:cs typeface="Arial"/>
            </a:rPr>
            <a:t> قياس الأداء</a:t>
          </a:r>
          <a:endParaRPr lang="en-US" dirty="0"/>
        </a:p>
      </dgm:t>
    </dgm:pt>
    <dgm:pt modelId="{87FA06CA-29A9-4F80-BCF0-FD0186020230}" type="parTrans" cxnId="{AB5BDF10-BC22-404F-BA28-E0557B7D621C}">
      <dgm:prSet/>
      <dgm:spPr/>
      <dgm:t>
        <a:bodyPr/>
        <a:lstStyle/>
        <a:p>
          <a:endParaRPr lang="en-US"/>
        </a:p>
      </dgm:t>
    </dgm:pt>
    <dgm:pt modelId="{DA4BBEB3-17C9-4853-9BA5-D967A38C649C}" type="sibTrans" cxnId="{AB5BDF10-BC22-404F-BA28-E0557B7D621C}">
      <dgm:prSet/>
      <dgm:spPr/>
      <dgm:t>
        <a:bodyPr/>
        <a:lstStyle/>
        <a:p>
          <a:endParaRPr lang="en-US"/>
        </a:p>
      </dgm:t>
    </dgm:pt>
    <dgm:pt modelId="{D7E2B18E-19E0-4059-91B5-CE2F459CF189}" type="pres">
      <dgm:prSet presAssocID="{7551BAFC-E923-4807-A648-A112C6C53BDD}" presName="Name0" presStyleCnt="0">
        <dgm:presLayoutVars>
          <dgm:dir val="rev"/>
          <dgm:resizeHandles val="exact"/>
        </dgm:presLayoutVars>
      </dgm:prSet>
      <dgm:spPr/>
      <dgm:t>
        <a:bodyPr/>
        <a:lstStyle/>
        <a:p>
          <a:endParaRPr lang="en-US"/>
        </a:p>
      </dgm:t>
    </dgm:pt>
    <dgm:pt modelId="{87AAA410-AA4E-4DCF-962F-9944C90BE790}" type="pres">
      <dgm:prSet presAssocID="{D7B315F4-7BB7-4DAB-9340-E367C284AEA0}" presName="node" presStyleLbl="node1" presStyleIdx="0" presStyleCnt="6">
        <dgm:presLayoutVars>
          <dgm:bulletEnabled val="1"/>
        </dgm:presLayoutVars>
      </dgm:prSet>
      <dgm:spPr/>
      <dgm:t>
        <a:bodyPr/>
        <a:lstStyle/>
        <a:p>
          <a:endParaRPr lang="en-US"/>
        </a:p>
      </dgm:t>
    </dgm:pt>
    <dgm:pt modelId="{D8482905-B529-43E9-82F4-4CC546E164D3}" type="pres">
      <dgm:prSet presAssocID="{3227ECDF-AD37-44AA-85D5-AE9986B8829E}" presName="sibTrans" presStyleLbl="sibTrans1D1" presStyleIdx="0" presStyleCnt="5"/>
      <dgm:spPr/>
      <dgm:t>
        <a:bodyPr/>
        <a:lstStyle/>
        <a:p>
          <a:endParaRPr lang="en-US"/>
        </a:p>
      </dgm:t>
    </dgm:pt>
    <dgm:pt modelId="{D8A1D9C2-A4C8-4F04-BBAF-4036CE646270}" type="pres">
      <dgm:prSet presAssocID="{3227ECDF-AD37-44AA-85D5-AE9986B8829E}" presName="connectorText" presStyleLbl="sibTrans1D1" presStyleIdx="0" presStyleCnt="5"/>
      <dgm:spPr/>
      <dgm:t>
        <a:bodyPr/>
        <a:lstStyle/>
        <a:p>
          <a:endParaRPr lang="en-US"/>
        </a:p>
      </dgm:t>
    </dgm:pt>
    <dgm:pt modelId="{1F488597-6771-44C7-956C-7B2ACD3FE5BA}" type="pres">
      <dgm:prSet presAssocID="{9A7D69C0-5EF1-43B4-A3C3-D72DCB8A8AA2}" presName="node" presStyleLbl="node1" presStyleIdx="1" presStyleCnt="6">
        <dgm:presLayoutVars>
          <dgm:bulletEnabled val="1"/>
        </dgm:presLayoutVars>
      </dgm:prSet>
      <dgm:spPr/>
      <dgm:t>
        <a:bodyPr/>
        <a:lstStyle/>
        <a:p>
          <a:endParaRPr lang="en-US"/>
        </a:p>
      </dgm:t>
    </dgm:pt>
    <dgm:pt modelId="{844A4A6E-CC26-4D10-BF03-7593AF653253}" type="pres">
      <dgm:prSet presAssocID="{8585C8D7-723E-46B8-9C58-3D1640DE82B0}" presName="sibTrans" presStyleLbl="sibTrans1D1" presStyleIdx="1" presStyleCnt="5"/>
      <dgm:spPr/>
      <dgm:t>
        <a:bodyPr/>
        <a:lstStyle/>
        <a:p>
          <a:endParaRPr lang="en-US"/>
        </a:p>
      </dgm:t>
    </dgm:pt>
    <dgm:pt modelId="{FE3FC91B-1A5E-4A6F-8246-5E2934876FCC}" type="pres">
      <dgm:prSet presAssocID="{8585C8D7-723E-46B8-9C58-3D1640DE82B0}" presName="connectorText" presStyleLbl="sibTrans1D1" presStyleIdx="1" presStyleCnt="5"/>
      <dgm:spPr/>
      <dgm:t>
        <a:bodyPr/>
        <a:lstStyle/>
        <a:p>
          <a:endParaRPr lang="en-US"/>
        </a:p>
      </dgm:t>
    </dgm:pt>
    <dgm:pt modelId="{CE6FBD13-3AD7-4566-A62B-853BCAF4F795}" type="pres">
      <dgm:prSet presAssocID="{CCAC61C8-DCF6-42E7-BD22-EDBE74AFF9C6}" presName="node" presStyleLbl="node1" presStyleIdx="2" presStyleCnt="6">
        <dgm:presLayoutVars>
          <dgm:bulletEnabled val="1"/>
        </dgm:presLayoutVars>
      </dgm:prSet>
      <dgm:spPr/>
      <dgm:t>
        <a:bodyPr/>
        <a:lstStyle/>
        <a:p>
          <a:endParaRPr lang="en-US"/>
        </a:p>
      </dgm:t>
    </dgm:pt>
    <dgm:pt modelId="{32560098-AD42-4CFC-8BE6-E376023F1021}" type="pres">
      <dgm:prSet presAssocID="{DF4A2324-9626-487F-A2EB-7C28E2C1B249}" presName="sibTrans" presStyleLbl="sibTrans1D1" presStyleIdx="2" presStyleCnt="5"/>
      <dgm:spPr/>
      <dgm:t>
        <a:bodyPr/>
        <a:lstStyle/>
        <a:p>
          <a:endParaRPr lang="en-US"/>
        </a:p>
      </dgm:t>
    </dgm:pt>
    <dgm:pt modelId="{58F7BA49-D442-4106-8B89-DF4C4DEF489A}" type="pres">
      <dgm:prSet presAssocID="{DF4A2324-9626-487F-A2EB-7C28E2C1B249}" presName="connectorText" presStyleLbl="sibTrans1D1" presStyleIdx="2" presStyleCnt="5"/>
      <dgm:spPr/>
      <dgm:t>
        <a:bodyPr/>
        <a:lstStyle/>
        <a:p>
          <a:endParaRPr lang="en-US"/>
        </a:p>
      </dgm:t>
    </dgm:pt>
    <dgm:pt modelId="{ED9C5EB5-C8B1-4AC9-B32D-7107599BB2AE}" type="pres">
      <dgm:prSet presAssocID="{A0D58E43-4697-46EF-9A7C-B81081E9A401}" presName="node" presStyleLbl="node1" presStyleIdx="3" presStyleCnt="6">
        <dgm:presLayoutVars>
          <dgm:bulletEnabled val="1"/>
        </dgm:presLayoutVars>
      </dgm:prSet>
      <dgm:spPr/>
      <dgm:t>
        <a:bodyPr/>
        <a:lstStyle/>
        <a:p>
          <a:endParaRPr lang="en-US"/>
        </a:p>
      </dgm:t>
    </dgm:pt>
    <dgm:pt modelId="{61809FA9-D2FF-4364-B797-AE43440CFE90}" type="pres">
      <dgm:prSet presAssocID="{3A609EC3-0C52-4A15-BB79-987D4699B3D5}" presName="sibTrans" presStyleLbl="sibTrans1D1" presStyleIdx="3" presStyleCnt="5"/>
      <dgm:spPr/>
      <dgm:t>
        <a:bodyPr/>
        <a:lstStyle/>
        <a:p>
          <a:endParaRPr lang="en-US"/>
        </a:p>
      </dgm:t>
    </dgm:pt>
    <dgm:pt modelId="{014C7925-004A-4710-AD66-4A3BA9E9626E}" type="pres">
      <dgm:prSet presAssocID="{3A609EC3-0C52-4A15-BB79-987D4699B3D5}" presName="connectorText" presStyleLbl="sibTrans1D1" presStyleIdx="3" presStyleCnt="5"/>
      <dgm:spPr/>
      <dgm:t>
        <a:bodyPr/>
        <a:lstStyle/>
        <a:p>
          <a:endParaRPr lang="en-US"/>
        </a:p>
      </dgm:t>
    </dgm:pt>
    <dgm:pt modelId="{FD8B30D3-596D-46AB-BF8D-1A5F1C003E27}" type="pres">
      <dgm:prSet presAssocID="{CDD26292-E53D-4DAE-B763-034CFB5ADADA}" presName="node" presStyleLbl="node1" presStyleIdx="4" presStyleCnt="6">
        <dgm:presLayoutVars>
          <dgm:bulletEnabled val="1"/>
        </dgm:presLayoutVars>
      </dgm:prSet>
      <dgm:spPr/>
      <dgm:t>
        <a:bodyPr/>
        <a:lstStyle/>
        <a:p>
          <a:endParaRPr lang="en-US"/>
        </a:p>
      </dgm:t>
    </dgm:pt>
    <dgm:pt modelId="{04196CA4-0464-4B83-B950-7E120D6BE5A2}" type="pres">
      <dgm:prSet presAssocID="{B1735A62-C17B-44E9-9DB8-FC7AA99AEC08}" presName="sibTrans" presStyleLbl="sibTrans1D1" presStyleIdx="4" presStyleCnt="5"/>
      <dgm:spPr/>
      <dgm:t>
        <a:bodyPr/>
        <a:lstStyle/>
        <a:p>
          <a:endParaRPr lang="en-US"/>
        </a:p>
      </dgm:t>
    </dgm:pt>
    <dgm:pt modelId="{771E56D1-E49A-43D5-8256-3699FB1EA692}" type="pres">
      <dgm:prSet presAssocID="{B1735A62-C17B-44E9-9DB8-FC7AA99AEC08}" presName="connectorText" presStyleLbl="sibTrans1D1" presStyleIdx="4" presStyleCnt="5"/>
      <dgm:spPr/>
      <dgm:t>
        <a:bodyPr/>
        <a:lstStyle/>
        <a:p>
          <a:endParaRPr lang="en-US"/>
        </a:p>
      </dgm:t>
    </dgm:pt>
    <dgm:pt modelId="{81149FB6-2E03-4F20-A51A-8CCDC1580ADA}" type="pres">
      <dgm:prSet presAssocID="{7D46F6A8-46CC-4D0F-AA8C-FDED9983A5FA}" presName="node" presStyleLbl="node1" presStyleIdx="5" presStyleCnt="6">
        <dgm:presLayoutVars>
          <dgm:bulletEnabled val="1"/>
        </dgm:presLayoutVars>
      </dgm:prSet>
      <dgm:spPr/>
      <dgm:t>
        <a:bodyPr/>
        <a:lstStyle/>
        <a:p>
          <a:endParaRPr lang="en-US"/>
        </a:p>
      </dgm:t>
    </dgm:pt>
  </dgm:ptLst>
  <dgm:cxnLst>
    <dgm:cxn modelId="{5A965AAB-5798-4F48-BA8D-D2CDBCDCDD86}" type="presOf" srcId="{8585C8D7-723E-46B8-9C58-3D1640DE82B0}" destId="{844A4A6E-CC26-4D10-BF03-7593AF653253}" srcOrd="0" destOrd="0" presId="urn:microsoft.com/office/officeart/2005/8/layout/bProcess3"/>
    <dgm:cxn modelId="{7A966972-BA0D-44BF-A0DE-5174AFB317F8}" type="presOf" srcId="{7551BAFC-E923-4807-A648-A112C6C53BDD}" destId="{D7E2B18E-19E0-4059-91B5-CE2F459CF189}" srcOrd="0" destOrd="0" presId="urn:microsoft.com/office/officeart/2005/8/layout/bProcess3"/>
    <dgm:cxn modelId="{BB00373D-3304-4423-B10E-8A17A27DEDAC}" type="presOf" srcId="{B1735A62-C17B-44E9-9DB8-FC7AA99AEC08}" destId="{04196CA4-0464-4B83-B950-7E120D6BE5A2}" srcOrd="0" destOrd="0" presId="urn:microsoft.com/office/officeart/2005/8/layout/bProcess3"/>
    <dgm:cxn modelId="{A2B912FE-3F62-4980-9690-F732DA6F0BD7}" type="presOf" srcId="{A0D58E43-4697-46EF-9A7C-B81081E9A401}" destId="{ED9C5EB5-C8B1-4AC9-B32D-7107599BB2AE}" srcOrd="0" destOrd="0" presId="urn:microsoft.com/office/officeart/2005/8/layout/bProcess3"/>
    <dgm:cxn modelId="{5F3735B3-E25B-4807-9C9C-A1AFD2E3C6D7}" type="presOf" srcId="{8585C8D7-723E-46B8-9C58-3D1640DE82B0}" destId="{FE3FC91B-1A5E-4A6F-8246-5E2934876FCC}" srcOrd="1" destOrd="0" presId="urn:microsoft.com/office/officeart/2005/8/layout/bProcess3"/>
    <dgm:cxn modelId="{C3932368-D806-458A-B2C8-856288A930CD}" type="presOf" srcId="{9A7D69C0-5EF1-43B4-A3C3-D72DCB8A8AA2}" destId="{1F488597-6771-44C7-956C-7B2ACD3FE5BA}" srcOrd="0" destOrd="0" presId="urn:microsoft.com/office/officeart/2005/8/layout/bProcess3"/>
    <dgm:cxn modelId="{903286F2-22FC-4B24-A779-CAD90AD0F4F0}" type="presOf" srcId="{CCAC61C8-DCF6-42E7-BD22-EDBE74AFF9C6}" destId="{CE6FBD13-3AD7-4566-A62B-853BCAF4F795}" srcOrd="0" destOrd="0" presId="urn:microsoft.com/office/officeart/2005/8/layout/bProcess3"/>
    <dgm:cxn modelId="{2657A5AD-12F4-4769-883C-AA5CD6F07882}" type="presOf" srcId="{D7B315F4-7BB7-4DAB-9340-E367C284AEA0}" destId="{87AAA410-AA4E-4DCF-962F-9944C90BE790}" srcOrd="0" destOrd="0" presId="urn:microsoft.com/office/officeart/2005/8/layout/bProcess3"/>
    <dgm:cxn modelId="{E9528B6F-5C90-41C2-9C3C-545DE1121ECC}" srcId="{7551BAFC-E923-4807-A648-A112C6C53BDD}" destId="{CDD26292-E53D-4DAE-B763-034CFB5ADADA}" srcOrd="4" destOrd="0" parTransId="{413F0AA9-213C-4908-8B09-104A6BD93A6C}" sibTransId="{B1735A62-C17B-44E9-9DB8-FC7AA99AEC08}"/>
    <dgm:cxn modelId="{8576158B-ECED-4DCD-81CE-DEB61FA42D45}" type="presOf" srcId="{3A609EC3-0C52-4A15-BB79-987D4699B3D5}" destId="{61809FA9-D2FF-4364-B797-AE43440CFE90}" srcOrd="0" destOrd="0" presId="urn:microsoft.com/office/officeart/2005/8/layout/bProcess3"/>
    <dgm:cxn modelId="{9BD50246-1309-42AA-B739-AF37DFB067A0}" type="presOf" srcId="{B1735A62-C17B-44E9-9DB8-FC7AA99AEC08}" destId="{771E56D1-E49A-43D5-8256-3699FB1EA692}" srcOrd="1" destOrd="0" presId="urn:microsoft.com/office/officeart/2005/8/layout/bProcess3"/>
    <dgm:cxn modelId="{2070CB19-BC1D-40ED-902C-A32462820289}" type="presOf" srcId="{CDD26292-E53D-4DAE-B763-034CFB5ADADA}" destId="{FD8B30D3-596D-46AB-BF8D-1A5F1C003E27}" srcOrd="0" destOrd="0" presId="urn:microsoft.com/office/officeart/2005/8/layout/bProcess3"/>
    <dgm:cxn modelId="{FCA4A426-46DB-4158-8559-4B96000B866E}" type="presOf" srcId="{3A609EC3-0C52-4A15-BB79-987D4699B3D5}" destId="{014C7925-004A-4710-AD66-4A3BA9E9626E}" srcOrd="1" destOrd="0" presId="urn:microsoft.com/office/officeart/2005/8/layout/bProcess3"/>
    <dgm:cxn modelId="{AB5BDF10-BC22-404F-BA28-E0557B7D621C}" srcId="{7551BAFC-E923-4807-A648-A112C6C53BDD}" destId="{7D46F6A8-46CC-4D0F-AA8C-FDED9983A5FA}" srcOrd="5" destOrd="0" parTransId="{87FA06CA-29A9-4F80-BCF0-FD0186020230}" sibTransId="{DA4BBEB3-17C9-4853-9BA5-D967A38C649C}"/>
    <dgm:cxn modelId="{A6994E2C-021C-4E9A-98A7-DF4DF9A9E42C}" srcId="{7551BAFC-E923-4807-A648-A112C6C53BDD}" destId="{A0D58E43-4697-46EF-9A7C-B81081E9A401}" srcOrd="3" destOrd="0" parTransId="{39015608-638A-4AC9-95D6-890444059776}" sibTransId="{3A609EC3-0C52-4A15-BB79-987D4699B3D5}"/>
    <dgm:cxn modelId="{347A5CE8-467D-4A6A-9EDA-6A95BED8CD32}" srcId="{7551BAFC-E923-4807-A648-A112C6C53BDD}" destId="{D7B315F4-7BB7-4DAB-9340-E367C284AEA0}" srcOrd="0" destOrd="0" parTransId="{59C54628-C976-4DB5-8964-F4B4A63F574E}" sibTransId="{3227ECDF-AD37-44AA-85D5-AE9986B8829E}"/>
    <dgm:cxn modelId="{5E308C67-8B64-4C27-87CD-B668E95C1388}" type="presOf" srcId="{3227ECDF-AD37-44AA-85D5-AE9986B8829E}" destId="{D8A1D9C2-A4C8-4F04-BBAF-4036CE646270}" srcOrd="1" destOrd="0" presId="urn:microsoft.com/office/officeart/2005/8/layout/bProcess3"/>
    <dgm:cxn modelId="{B8AB5DC3-C4BA-495F-A2E4-30EDA9A07AA8}" srcId="{7551BAFC-E923-4807-A648-A112C6C53BDD}" destId="{9A7D69C0-5EF1-43B4-A3C3-D72DCB8A8AA2}" srcOrd="1" destOrd="0" parTransId="{73F0033A-B978-482F-868A-18D3BB4597F7}" sibTransId="{8585C8D7-723E-46B8-9C58-3D1640DE82B0}"/>
    <dgm:cxn modelId="{73597F7D-A6AD-4E6F-AE62-FFA535CE0989}" type="presOf" srcId="{7D46F6A8-46CC-4D0F-AA8C-FDED9983A5FA}" destId="{81149FB6-2E03-4F20-A51A-8CCDC1580ADA}" srcOrd="0" destOrd="0" presId="urn:microsoft.com/office/officeart/2005/8/layout/bProcess3"/>
    <dgm:cxn modelId="{03D66A15-2DDA-4D29-AB33-41D3E68DD190}" type="presOf" srcId="{DF4A2324-9626-487F-A2EB-7C28E2C1B249}" destId="{58F7BA49-D442-4106-8B89-DF4C4DEF489A}" srcOrd="1" destOrd="0" presId="urn:microsoft.com/office/officeart/2005/8/layout/bProcess3"/>
    <dgm:cxn modelId="{A5A33680-90DB-4786-99ED-B7EDF6B8E9CB}" type="presOf" srcId="{DF4A2324-9626-487F-A2EB-7C28E2C1B249}" destId="{32560098-AD42-4CFC-8BE6-E376023F1021}" srcOrd="0" destOrd="0" presId="urn:microsoft.com/office/officeart/2005/8/layout/bProcess3"/>
    <dgm:cxn modelId="{E2788F95-1111-47B0-8A7D-6E1C15818E1D}" srcId="{7551BAFC-E923-4807-A648-A112C6C53BDD}" destId="{CCAC61C8-DCF6-42E7-BD22-EDBE74AFF9C6}" srcOrd="2" destOrd="0" parTransId="{B32055BE-095D-48E9-B3FD-76A533C19EDB}" sibTransId="{DF4A2324-9626-487F-A2EB-7C28E2C1B249}"/>
    <dgm:cxn modelId="{83E61B09-36F8-4FCE-A40B-1B6F11D36E2F}" type="presOf" srcId="{3227ECDF-AD37-44AA-85D5-AE9986B8829E}" destId="{D8482905-B529-43E9-82F4-4CC546E164D3}" srcOrd="0" destOrd="0" presId="urn:microsoft.com/office/officeart/2005/8/layout/bProcess3"/>
    <dgm:cxn modelId="{89832347-0C7B-4406-A754-B213889E0C75}" type="presParOf" srcId="{D7E2B18E-19E0-4059-91B5-CE2F459CF189}" destId="{87AAA410-AA4E-4DCF-962F-9944C90BE790}" srcOrd="0" destOrd="0" presId="urn:microsoft.com/office/officeart/2005/8/layout/bProcess3"/>
    <dgm:cxn modelId="{A29930D8-7214-4C37-B168-B10B6C0A7EC1}" type="presParOf" srcId="{D7E2B18E-19E0-4059-91B5-CE2F459CF189}" destId="{D8482905-B529-43E9-82F4-4CC546E164D3}" srcOrd="1" destOrd="0" presId="urn:microsoft.com/office/officeart/2005/8/layout/bProcess3"/>
    <dgm:cxn modelId="{CDAAEA28-2025-4DBF-8974-5637360ADBAD}" type="presParOf" srcId="{D8482905-B529-43E9-82F4-4CC546E164D3}" destId="{D8A1D9C2-A4C8-4F04-BBAF-4036CE646270}" srcOrd="0" destOrd="0" presId="urn:microsoft.com/office/officeart/2005/8/layout/bProcess3"/>
    <dgm:cxn modelId="{AF5F7097-8597-4F75-AAA2-AE8BC1542D2C}" type="presParOf" srcId="{D7E2B18E-19E0-4059-91B5-CE2F459CF189}" destId="{1F488597-6771-44C7-956C-7B2ACD3FE5BA}" srcOrd="2" destOrd="0" presId="urn:microsoft.com/office/officeart/2005/8/layout/bProcess3"/>
    <dgm:cxn modelId="{840B6A7A-6D8A-4D63-A666-2FC42F8CDC30}" type="presParOf" srcId="{D7E2B18E-19E0-4059-91B5-CE2F459CF189}" destId="{844A4A6E-CC26-4D10-BF03-7593AF653253}" srcOrd="3" destOrd="0" presId="urn:microsoft.com/office/officeart/2005/8/layout/bProcess3"/>
    <dgm:cxn modelId="{146485A5-F33D-41B4-B76F-C592AF3D655B}" type="presParOf" srcId="{844A4A6E-CC26-4D10-BF03-7593AF653253}" destId="{FE3FC91B-1A5E-4A6F-8246-5E2934876FCC}" srcOrd="0" destOrd="0" presId="urn:microsoft.com/office/officeart/2005/8/layout/bProcess3"/>
    <dgm:cxn modelId="{076DD57E-19C6-4E93-8428-88120D9F7ACE}" type="presParOf" srcId="{D7E2B18E-19E0-4059-91B5-CE2F459CF189}" destId="{CE6FBD13-3AD7-4566-A62B-853BCAF4F795}" srcOrd="4" destOrd="0" presId="urn:microsoft.com/office/officeart/2005/8/layout/bProcess3"/>
    <dgm:cxn modelId="{0BDB2F30-9020-4DB6-B429-EBC44ED29D71}" type="presParOf" srcId="{D7E2B18E-19E0-4059-91B5-CE2F459CF189}" destId="{32560098-AD42-4CFC-8BE6-E376023F1021}" srcOrd="5" destOrd="0" presId="urn:microsoft.com/office/officeart/2005/8/layout/bProcess3"/>
    <dgm:cxn modelId="{B7238D14-9F8E-4FC4-8786-64696623E2C9}" type="presParOf" srcId="{32560098-AD42-4CFC-8BE6-E376023F1021}" destId="{58F7BA49-D442-4106-8B89-DF4C4DEF489A}" srcOrd="0" destOrd="0" presId="urn:microsoft.com/office/officeart/2005/8/layout/bProcess3"/>
    <dgm:cxn modelId="{7DA970EF-4D81-4833-86E0-1E16994B683F}" type="presParOf" srcId="{D7E2B18E-19E0-4059-91B5-CE2F459CF189}" destId="{ED9C5EB5-C8B1-4AC9-B32D-7107599BB2AE}" srcOrd="6" destOrd="0" presId="urn:microsoft.com/office/officeart/2005/8/layout/bProcess3"/>
    <dgm:cxn modelId="{09C1F9AA-E4BC-491F-B2B1-6410BEC1A1A0}" type="presParOf" srcId="{D7E2B18E-19E0-4059-91B5-CE2F459CF189}" destId="{61809FA9-D2FF-4364-B797-AE43440CFE90}" srcOrd="7" destOrd="0" presId="urn:microsoft.com/office/officeart/2005/8/layout/bProcess3"/>
    <dgm:cxn modelId="{A7AB57BF-7560-4015-85D6-CC0AF9809316}" type="presParOf" srcId="{61809FA9-D2FF-4364-B797-AE43440CFE90}" destId="{014C7925-004A-4710-AD66-4A3BA9E9626E}" srcOrd="0" destOrd="0" presId="urn:microsoft.com/office/officeart/2005/8/layout/bProcess3"/>
    <dgm:cxn modelId="{F8403CFE-41F8-4598-9CAC-759BD9736831}" type="presParOf" srcId="{D7E2B18E-19E0-4059-91B5-CE2F459CF189}" destId="{FD8B30D3-596D-46AB-BF8D-1A5F1C003E27}" srcOrd="8" destOrd="0" presId="urn:microsoft.com/office/officeart/2005/8/layout/bProcess3"/>
    <dgm:cxn modelId="{17D7A1F6-9834-4BFB-97FD-57A5326D2363}" type="presParOf" srcId="{D7E2B18E-19E0-4059-91B5-CE2F459CF189}" destId="{04196CA4-0464-4B83-B950-7E120D6BE5A2}" srcOrd="9" destOrd="0" presId="urn:microsoft.com/office/officeart/2005/8/layout/bProcess3"/>
    <dgm:cxn modelId="{ED1D3B12-E945-4776-9D3A-6AF8AA2E3C1D}" type="presParOf" srcId="{04196CA4-0464-4B83-B950-7E120D6BE5A2}" destId="{771E56D1-E49A-43D5-8256-3699FB1EA692}" srcOrd="0" destOrd="0" presId="urn:microsoft.com/office/officeart/2005/8/layout/bProcess3"/>
    <dgm:cxn modelId="{006C6ECD-E425-4582-B182-BED15D7BAE53}" type="presParOf" srcId="{D7E2B18E-19E0-4059-91B5-CE2F459CF189}" destId="{81149FB6-2E03-4F20-A51A-8CCDC1580AD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7BD0AF-16C0-4AE7-B367-7218FB795CC5}"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10D5D321-3B9E-42F0-B99C-D15782678ED3}">
      <dgm:prSet phldrT="[Text]" custT="1"/>
      <dgm:spPr/>
      <dgm:t>
        <a:bodyPr/>
        <a:lstStyle/>
        <a:p>
          <a:pPr algn="ctr"/>
          <a:r>
            <a:rPr lang="ar-LB" sz="3200" u="none" dirty="0" smtClean="0">
              <a:effectLst>
                <a:outerShdw blurRad="38100" dist="38100" dir="2700000" algn="tl">
                  <a:srgbClr val="000000">
                    <a:alpha val="43137"/>
                  </a:srgbClr>
                </a:outerShdw>
              </a:effectLst>
            </a:rPr>
            <a:t>الإدارة الرشيدة</a:t>
          </a:r>
          <a:endParaRPr lang="en-US" sz="3200" dirty="0"/>
        </a:p>
      </dgm:t>
    </dgm:pt>
    <dgm:pt modelId="{C9535725-BAA5-43C6-9EAB-13F8A44EB68D}" type="parTrans" cxnId="{0E2B74EF-2F96-4C50-9F73-CF04F6E61F85}">
      <dgm:prSet/>
      <dgm:spPr/>
      <dgm:t>
        <a:bodyPr/>
        <a:lstStyle/>
        <a:p>
          <a:endParaRPr lang="en-US"/>
        </a:p>
      </dgm:t>
    </dgm:pt>
    <dgm:pt modelId="{FB177886-791C-4EA0-8187-C178E9E52033}" type="sibTrans" cxnId="{0E2B74EF-2F96-4C50-9F73-CF04F6E61F85}">
      <dgm:prSet/>
      <dgm:spPr/>
      <dgm:t>
        <a:bodyPr/>
        <a:lstStyle/>
        <a:p>
          <a:endParaRPr lang="en-US"/>
        </a:p>
      </dgm:t>
    </dgm:pt>
    <dgm:pt modelId="{8DE94765-8780-46BC-9517-3F15C3143D48}">
      <dgm:prSet phldrT="[Text]" custT="1"/>
      <dgm:spPr/>
      <dgm:t>
        <a:bodyPr/>
        <a:lstStyle/>
        <a:p>
          <a:r>
            <a:rPr lang="ar-LB" sz="2000" u="none" dirty="0" smtClean="0">
              <a:effectLst>
                <a:outerShdw blurRad="38100" dist="38100" dir="2700000" algn="tl">
                  <a:srgbClr val="000000">
                    <a:alpha val="43137"/>
                  </a:srgbClr>
                </a:outerShdw>
              </a:effectLst>
            </a:rPr>
            <a:t>وفقاً </a:t>
          </a:r>
          <a:r>
            <a:rPr lang="ar-LB" sz="2000" b="1" u="none" dirty="0" smtClean="0">
              <a:effectLst>
                <a:outerShdw blurRad="38100" dist="38100" dir="2700000" algn="tl">
                  <a:srgbClr val="000000">
                    <a:alpha val="43137"/>
                  </a:srgbClr>
                </a:outerShdw>
              </a:effectLst>
            </a:rPr>
            <a:t>لمنظمة التعاون الاقتصادي والتنمية </a:t>
          </a:r>
          <a:r>
            <a:rPr lang="en-US" sz="2000" b="1" u="none" dirty="0" smtClean="0">
              <a:effectLst>
                <a:outerShdw blurRad="38100" dist="38100" dir="2700000" algn="tl">
                  <a:srgbClr val="000000">
                    <a:alpha val="43137"/>
                  </a:srgbClr>
                </a:outerShdw>
              </a:effectLst>
            </a:rPr>
            <a:t>(</a:t>
          </a:r>
          <a:r>
            <a:rPr lang="en-US" sz="2000" b="1" i="1" u="none" dirty="0" smtClean="0">
              <a:effectLst>
                <a:outerShdw blurRad="38100" dist="38100" dir="2700000" algn="tl">
                  <a:srgbClr val="000000">
                    <a:alpha val="43137"/>
                  </a:srgbClr>
                </a:outerShdw>
              </a:effectLst>
            </a:rPr>
            <a:t>OECD</a:t>
          </a:r>
          <a:r>
            <a:rPr lang="en-US" sz="2000" b="1" u="none" dirty="0" smtClean="0">
              <a:effectLst>
                <a:outerShdw blurRad="38100" dist="38100" dir="2700000" algn="tl">
                  <a:srgbClr val="000000">
                    <a:alpha val="43137"/>
                  </a:srgbClr>
                </a:outerShdw>
              </a:effectLst>
            </a:rPr>
            <a:t>)</a:t>
          </a:r>
          <a:r>
            <a:rPr lang="ar-LB" sz="2000" u="none" dirty="0" smtClean="0">
              <a:effectLst>
                <a:outerShdw blurRad="38100" dist="38100" dir="2700000" algn="tl">
                  <a:srgbClr val="000000">
                    <a:alpha val="43137"/>
                  </a:srgbClr>
                </a:outerShdw>
              </a:effectLst>
            </a:rPr>
            <a:t>،</a:t>
          </a:r>
          <a:endParaRPr lang="en-US" sz="2000" u="none" dirty="0" smtClean="0">
            <a:effectLst>
              <a:outerShdw blurRad="38100" dist="38100" dir="2700000" algn="tl">
                <a:srgbClr val="000000">
                  <a:alpha val="43137"/>
                </a:srgbClr>
              </a:outerShdw>
            </a:effectLst>
          </a:endParaRPr>
        </a:p>
        <a:p>
          <a:pPr rtl="1"/>
          <a:r>
            <a:rPr lang="ar-LB" sz="2000" u="none" dirty="0" smtClean="0">
              <a:effectLst>
                <a:outerShdw blurRad="38100" dist="38100" dir="2700000" algn="tl">
                  <a:srgbClr val="000000">
                    <a:alpha val="43137"/>
                  </a:srgbClr>
                </a:outerShdw>
              </a:effectLst>
            </a:rPr>
            <a:t>تشمل الإدارة الرشيدة</a:t>
          </a:r>
          <a:r>
            <a:rPr lang="ar-LB" sz="2000" b="1" u="none" dirty="0" smtClean="0">
              <a:effectLst>
                <a:outerShdw blurRad="38100" dist="38100" dir="2700000" algn="tl">
                  <a:srgbClr val="000000">
                    <a:alpha val="43137"/>
                  </a:srgbClr>
                </a:outerShdw>
              </a:effectLst>
            </a:rPr>
            <a:t> دور السلطات العامة في التأسيس لبيئة يتمكّن اللاعبون الاقتصاديون من العمل فيها، وفي تحديد كيفية توزيع المنافع في المجتمع، وفي رسم العلاقة القائمة بين الحاكم والمحكوم</a:t>
          </a:r>
          <a:r>
            <a:rPr lang="ar-LB" sz="2000" u="none" dirty="0" smtClean="0">
              <a:effectLst>
                <a:outerShdw blurRad="38100" dist="38100" dir="2700000" algn="tl">
                  <a:srgbClr val="000000">
                    <a:alpha val="43137"/>
                  </a:srgbClr>
                </a:outerShdw>
              </a:effectLst>
            </a:rPr>
            <a:t>".</a:t>
          </a:r>
          <a:endParaRPr lang="en-US" sz="2000" u="none" dirty="0" smtClean="0">
            <a:effectLst>
              <a:outerShdw blurRad="38100" dist="38100" dir="2700000" algn="tl">
                <a:srgbClr val="000000">
                  <a:alpha val="43137"/>
                </a:srgbClr>
              </a:outerShdw>
            </a:effectLst>
          </a:endParaRPr>
        </a:p>
      </dgm:t>
    </dgm:pt>
    <dgm:pt modelId="{102C87C1-4AF1-4AA1-9FFD-7FCE2093056B}" type="parTrans" cxnId="{BCC446E9-7722-46F1-934C-978CE91CE263}">
      <dgm:prSet/>
      <dgm:spPr/>
      <dgm:t>
        <a:bodyPr/>
        <a:lstStyle/>
        <a:p>
          <a:endParaRPr lang="en-US"/>
        </a:p>
      </dgm:t>
    </dgm:pt>
    <dgm:pt modelId="{04787B98-230E-4DAB-A4C2-A724F0CEA072}" type="sibTrans" cxnId="{BCC446E9-7722-46F1-934C-978CE91CE263}">
      <dgm:prSet/>
      <dgm:spPr/>
      <dgm:t>
        <a:bodyPr/>
        <a:lstStyle/>
        <a:p>
          <a:endParaRPr lang="en-US"/>
        </a:p>
      </dgm:t>
    </dgm:pt>
    <dgm:pt modelId="{4DC6BE80-969C-44FC-87E7-1B90A211731A}">
      <dgm:prSet phldrT="[Text]"/>
      <dgm:spPr/>
      <dgm:t>
        <a:bodyPr/>
        <a:lstStyle/>
        <a:p>
          <a:pPr rtl="1"/>
          <a:r>
            <a:rPr lang="ar-LB" u="none" dirty="0" smtClean="0">
              <a:effectLst>
                <a:outerShdw blurRad="38100" dist="38100" dir="2700000" algn="tl">
                  <a:srgbClr val="000000">
                    <a:alpha val="43137"/>
                  </a:srgbClr>
                </a:outerShdw>
              </a:effectLst>
            </a:rPr>
            <a:t>يوجز </a:t>
          </a:r>
          <a:r>
            <a:rPr lang="ar-LB" b="1" u="none" dirty="0" smtClean="0">
              <a:effectLst>
                <a:outerShdw blurRad="38100" dist="38100" dir="2700000" algn="tl">
                  <a:srgbClr val="000000">
                    <a:alpha val="43137"/>
                  </a:srgbClr>
                </a:outerShdw>
              </a:effectLst>
            </a:rPr>
            <a:t>البنك الدولي الإدارة الرشيدة باعتبارها </a:t>
          </a:r>
          <a:endParaRPr lang="en-US" u="none" dirty="0" smtClean="0">
            <a:effectLst>
              <a:outerShdw blurRad="38100" dist="38100" dir="2700000" algn="tl">
                <a:srgbClr val="000000">
                  <a:alpha val="43137"/>
                </a:srgbClr>
              </a:outerShdw>
            </a:effectLst>
          </a:endParaRPr>
        </a:p>
        <a:p>
          <a:r>
            <a:rPr lang="ar-LB" b="1" u="none" dirty="0" smtClean="0">
              <a:effectLst>
                <a:outerShdw blurRad="38100" dist="38100" dir="2700000" algn="tl">
                  <a:srgbClr val="000000">
                    <a:alpha val="43137"/>
                  </a:srgbClr>
                </a:outerShdw>
              </a:effectLst>
            </a:rPr>
            <a:t>"عملية صنع السياسات بطريقة يمكن التنبؤ بها، ومنفتحة. إنها الإدارة التي تغمرها منظومة من قيم الاحتراف المهني. إنها الذراع التنفيذية للحكومة التي تتم مساءلتها عن أعمالها. إنها المجتمع المدني الذي يشارك في الحياة العامة. وجميع تلك الأطراف منضوية تحت القانون</a:t>
          </a:r>
          <a:endParaRPr lang="en-US" u="none"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20467D9A-2A27-4152-AFD4-3E4F8FBA2EC3}" type="parTrans" cxnId="{E4298E44-0311-4C02-AFB5-F0210CDAA1CD}">
      <dgm:prSet/>
      <dgm:spPr/>
      <dgm:t>
        <a:bodyPr/>
        <a:lstStyle/>
        <a:p>
          <a:endParaRPr lang="en-US"/>
        </a:p>
      </dgm:t>
    </dgm:pt>
    <dgm:pt modelId="{8C040662-2EC1-4AFF-A97E-C7ADDBF4CF0E}" type="sibTrans" cxnId="{E4298E44-0311-4C02-AFB5-F0210CDAA1CD}">
      <dgm:prSet/>
      <dgm:spPr/>
      <dgm:t>
        <a:bodyPr/>
        <a:lstStyle/>
        <a:p>
          <a:endParaRPr lang="en-US"/>
        </a:p>
      </dgm:t>
    </dgm:pt>
    <dgm:pt modelId="{C79A842C-5DA9-4177-9340-64DACAFC8A2C}" type="pres">
      <dgm:prSet presAssocID="{487BD0AF-16C0-4AE7-B367-7218FB795CC5}" presName="cycle" presStyleCnt="0">
        <dgm:presLayoutVars>
          <dgm:chMax val="1"/>
          <dgm:dir/>
          <dgm:animLvl val="ctr"/>
          <dgm:resizeHandles val="exact"/>
        </dgm:presLayoutVars>
      </dgm:prSet>
      <dgm:spPr/>
      <dgm:t>
        <a:bodyPr/>
        <a:lstStyle/>
        <a:p>
          <a:endParaRPr lang="en-US"/>
        </a:p>
      </dgm:t>
    </dgm:pt>
    <dgm:pt modelId="{7A1219D3-79B3-407B-B6D9-8582001E3800}" type="pres">
      <dgm:prSet presAssocID="{10D5D321-3B9E-42F0-B99C-D15782678ED3}" presName="centerShape" presStyleLbl="node0" presStyleIdx="0" presStyleCnt="1" custScaleX="77242" custScaleY="75672"/>
      <dgm:spPr/>
      <dgm:t>
        <a:bodyPr/>
        <a:lstStyle/>
        <a:p>
          <a:endParaRPr lang="en-US"/>
        </a:p>
      </dgm:t>
    </dgm:pt>
    <dgm:pt modelId="{F50471F5-62C9-44B2-85FF-4C5588E72BCE}" type="pres">
      <dgm:prSet presAssocID="{102C87C1-4AF1-4AA1-9FFD-7FCE2093056B}" presName="parTrans" presStyleLbl="bgSibTrans2D1" presStyleIdx="0" presStyleCnt="2" custLinFactNeighborX="32999" custLinFactNeighborY="-70976" custRadScaleRad="243750" custRadScaleInc="-2147483648"/>
      <dgm:spPr/>
      <dgm:t>
        <a:bodyPr/>
        <a:lstStyle/>
        <a:p>
          <a:endParaRPr lang="en-US"/>
        </a:p>
      </dgm:t>
    </dgm:pt>
    <dgm:pt modelId="{3A64B85D-A8A6-4029-9AA0-87DD0047FF9F}" type="pres">
      <dgm:prSet presAssocID="{8DE94765-8780-46BC-9517-3F15C3143D48}" presName="node" presStyleLbl="node1" presStyleIdx="0" presStyleCnt="2" custScaleX="144935" custScaleY="153855" custRadScaleRad="101625" custRadScaleInc="6738">
        <dgm:presLayoutVars>
          <dgm:bulletEnabled val="1"/>
        </dgm:presLayoutVars>
      </dgm:prSet>
      <dgm:spPr/>
      <dgm:t>
        <a:bodyPr/>
        <a:lstStyle/>
        <a:p>
          <a:endParaRPr lang="en-US"/>
        </a:p>
      </dgm:t>
    </dgm:pt>
    <dgm:pt modelId="{4FF75F13-1DDA-46F0-A539-5770C0CC62FE}" type="pres">
      <dgm:prSet presAssocID="{20467D9A-2A27-4152-AFD4-3E4F8FBA2EC3}" presName="parTrans" presStyleLbl="bgSibTrans2D1" presStyleIdx="1" presStyleCnt="2" custLinFactNeighborX="-39829" custLinFactNeighborY="-64474"/>
      <dgm:spPr/>
      <dgm:t>
        <a:bodyPr/>
        <a:lstStyle/>
        <a:p>
          <a:endParaRPr lang="en-US"/>
        </a:p>
      </dgm:t>
    </dgm:pt>
    <dgm:pt modelId="{978C3F3F-CD41-4B84-8C01-D76E9484F48F}" type="pres">
      <dgm:prSet presAssocID="{4DC6BE80-969C-44FC-87E7-1B90A211731A}" presName="node" presStyleLbl="node1" presStyleIdx="1" presStyleCnt="2" custScaleX="125010" custScaleY="154684" custRadScaleRad="94798" custRadScaleInc="-8649">
        <dgm:presLayoutVars>
          <dgm:bulletEnabled val="1"/>
        </dgm:presLayoutVars>
      </dgm:prSet>
      <dgm:spPr/>
      <dgm:t>
        <a:bodyPr/>
        <a:lstStyle/>
        <a:p>
          <a:endParaRPr lang="en-US"/>
        </a:p>
      </dgm:t>
    </dgm:pt>
  </dgm:ptLst>
  <dgm:cxnLst>
    <dgm:cxn modelId="{2C2CEE65-0E65-4F80-956E-1F6042194D1F}" type="presOf" srcId="{4DC6BE80-969C-44FC-87E7-1B90A211731A}" destId="{978C3F3F-CD41-4B84-8C01-D76E9484F48F}" srcOrd="0" destOrd="0" presId="urn:microsoft.com/office/officeart/2005/8/layout/radial4"/>
    <dgm:cxn modelId="{CD9B8DF2-7AF4-4329-9866-72A87F0F21E6}" type="presOf" srcId="{102C87C1-4AF1-4AA1-9FFD-7FCE2093056B}" destId="{F50471F5-62C9-44B2-85FF-4C5588E72BCE}" srcOrd="0" destOrd="0" presId="urn:microsoft.com/office/officeart/2005/8/layout/radial4"/>
    <dgm:cxn modelId="{E4298E44-0311-4C02-AFB5-F0210CDAA1CD}" srcId="{10D5D321-3B9E-42F0-B99C-D15782678ED3}" destId="{4DC6BE80-969C-44FC-87E7-1B90A211731A}" srcOrd="1" destOrd="0" parTransId="{20467D9A-2A27-4152-AFD4-3E4F8FBA2EC3}" sibTransId="{8C040662-2EC1-4AFF-A97E-C7ADDBF4CF0E}"/>
    <dgm:cxn modelId="{BCC446E9-7722-46F1-934C-978CE91CE263}" srcId="{10D5D321-3B9E-42F0-B99C-D15782678ED3}" destId="{8DE94765-8780-46BC-9517-3F15C3143D48}" srcOrd="0" destOrd="0" parTransId="{102C87C1-4AF1-4AA1-9FFD-7FCE2093056B}" sibTransId="{04787B98-230E-4DAB-A4C2-A724F0CEA072}"/>
    <dgm:cxn modelId="{0E2B74EF-2F96-4C50-9F73-CF04F6E61F85}" srcId="{487BD0AF-16C0-4AE7-B367-7218FB795CC5}" destId="{10D5D321-3B9E-42F0-B99C-D15782678ED3}" srcOrd="0" destOrd="0" parTransId="{C9535725-BAA5-43C6-9EAB-13F8A44EB68D}" sibTransId="{FB177886-791C-4EA0-8187-C178E9E52033}"/>
    <dgm:cxn modelId="{61037C35-3682-45FF-BD92-1F85F44CB417}" type="presOf" srcId="{487BD0AF-16C0-4AE7-B367-7218FB795CC5}" destId="{C79A842C-5DA9-4177-9340-64DACAFC8A2C}" srcOrd="0" destOrd="0" presId="urn:microsoft.com/office/officeart/2005/8/layout/radial4"/>
    <dgm:cxn modelId="{35D7717C-8E21-4069-8BAC-0B4EBD6D955B}" type="presOf" srcId="{8DE94765-8780-46BC-9517-3F15C3143D48}" destId="{3A64B85D-A8A6-4029-9AA0-87DD0047FF9F}" srcOrd="0" destOrd="0" presId="urn:microsoft.com/office/officeart/2005/8/layout/radial4"/>
    <dgm:cxn modelId="{C189733B-537D-423F-926D-9D07BC3D72AC}" type="presOf" srcId="{20467D9A-2A27-4152-AFD4-3E4F8FBA2EC3}" destId="{4FF75F13-1DDA-46F0-A539-5770C0CC62FE}" srcOrd="0" destOrd="0" presId="urn:microsoft.com/office/officeart/2005/8/layout/radial4"/>
    <dgm:cxn modelId="{97B161DC-6909-4E9F-9648-F02F85C03B64}" type="presOf" srcId="{10D5D321-3B9E-42F0-B99C-D15782678ED3}" destId="{7A1219D3-79B3-407B-B6D9-8582001E3800}" srcOrd="0" destOrd="0" presId="urn:microsoft.com/office/officeart/2005/8/layout/radial4"/>
    <dgm:cxn modelId="{EC15B50B-C743-4872-9771-ABC3DBF8650E}" type="presParOf" srcId="{C79A842C-5DA9-4177-9340-64DACAFC8A2C}" destId="{7A1219D3-79B3-407B-B6D9-8582001E3800}" srcOrd="0" destOrd="0" presId="urn:microsoft.com/office/officeart/2005/8/layout/radial4"/>
    <dgm:cxn modelId="{496AB305-DFFC-4722-A950-41B58F11441B}" type="presParOf" srcId="{C79A842C-5DA9-4177-9340-64DACAFC8A2C}" destId="{F50471F5-62C9-44B2-85FF-4C5588E72BCE}" srcOrd="1" destOrd="0" presId="urn:microsoft.com/office/officeart/2005/8/layout/radial4"/>
    <dgm:cxn modelId="{70BC8190-E701-40A3-A195-1B4061A3F5F5}" type="presParOf" srcId="{C79A842C-5DA9-4177-9340-64DACAFC8A2C}" destId="{3A64B85D-A8A6-4029-9AA0-87DD0047FF9F}" srcOrd="2" destOrd="0" presId="urn:microsoft.com/office/officeart/2005/8/layout/radial4"/>
    <dgm:cxn modelId="{FDA3B39E-7D70-447B-98B0-CA647A979B70}" type="presParOf" srcId="{C79A842C-5DA9-4177-9340-64DACAFC8A2C}" destId="{4FF75F13-1DDA-46F0-A539-5770C0CC62FE}" srcOrd="3" destOrd="0" presId="urn:microsoft.com/office/officeart/2005/8/layout/radial4"/>
    <dgm:cxn modelId="{CF4D4232-5478-4B87-95F2-4D85CBF64718}" type="presParOf" srcId="{C79A842C-5DA9-4177-9340-64DACAFC8A2C}" destId="{978C3F3F-CD41-4B84-8C01-D76E9484F48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910CF2-9F59-4D06-9593-59E3F3B78983}"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69DD59EA-2F76-4889-8C2A-1E2AB2D17024}">
      <dgm:prSet phldrT="[Text]"/>
      <dgm:spPr/>
      <dgm:t>
        <a:bodyPr/>
        <a:lstStyle/>
        <a:p>
          <a:r>
            <a:rPr lang="ar-SA"/>
            <a:t>الحوكمة</a:t>
          </a:r>
          <a:endParaRPr lang="en-US"/>
        </a:p>
      </dgm:t>
    </dgm:pt>
    <dgm:pt modelId="{9D42EDDF-8E49-4C38-BBDA-AC243AFF3614}" type="parTrans" cxnId="{8C910468-8177-4CE1-A168-9F671B2A2682}">
      <dgm:prSet/>
      <dgm:spPr/>
      <dgm:t>
        <a:bodyPr/>
        <a:lstStyle/>
        <a:p>
          <a:endParaRPr lang="en-US"/>
        </a:p>
      </dgm:t>
    </dgm:pt>
    <dgm:pt modelId="{36DC5B4C-32A9-4BD6-9BCA-B910662CD3D0}" type="sibTrans" cxnId="{8C910468-8177-4CE1-A168-9F671B2A2682}">
      <dgm:prSet/>
      <dgm:spPr/>
      <dgm:t>
        <a:bodyPr/>
        <a:lstStyle/>
        <a:p>
          <a:endParaRPr lang="en-US"/>
        </a:p>
      </dgm:t>
    </dgm:pt>
    <dgm:pt modelId="{7811BB37-9FE2-41CC-9B61-2C27BC02F290}">
      <dgm:prSet phldrT="[Text]"/>
      <dgm:spPr/>
      <dgm:t>
        <a:bodyPr/>
        <a:lstStyle/>
        <a:p>
          <a:r>
            <a:rPr lang="ar-SA" b="1"/>
            <a:t>إدارة المؤسسات</a:t>
          </a:r>
          <a:endParaRPr lang="en-US" b="1"/>
        </a:p>
      </dgm:t>
    </dgm:pt>
    <dgm:pt modelId="{1180304F-D735-4FDA-82FC-98BE904D4DBF}" type="parTrans" cxnId="{000DC075-ABA3-4BE1-8E51-CCF54D2DA11E}">
      <dgm:prSet/>
      <dgm:spPr/>
      <dgm:t>
        <a:bodyPr/>
        <a:lstStyle/>
        <a:p>
          <a:endParaRPr lang="en-US"/>
        </a:p>
      </dgm:t>
    </dgm:pt>
    <dgm:pt modelId="{57C87E11-ACE6-4F6A-87DB-E1EFCE52DA94}" type="sibTrans" cxnId="{000DC075-ABA3-4BE1-8E51-CCF54D2DA11E}">
      <dgm:prSet/>
      <dgm:spPr/>
      <dgm:t>
        <a:bodyPr/>
        <a:lstStyle/>
        <a:p>
          <a:endParaRPr lang="en-US"/>
        </a:p>
      </dgm:t>
    </dgm:pt>
    <dgm:pt modelId="{8E46029B-E712-4A46-85B4-A023B49D95E4}">
      <dgm:prSet phldrT="[Text]" custT="1"/>
      <dgm:spPr/>
      <dgm:t>
        <a:bodyPr/>
        <a:lstStyle/>
        <a:p>
          <a:r>
            <a:rPr lang="ar-SA" sz="1400" b="1" dirty="0"/>
            <a:t>التدابير التي تسمح للمؤسسة بإدارة شؤونها</a:t>
          </a:r>
          <a:endParaRPr lang="en-US" sz="1400" b="1" dirty="0"/>
        </a:p>
      </dgm:t>
    </dgm:pt>
    <dgm:pt modelId="{F6CD7FDA-75E3-4BF0-BF3C-4D65B5675102}" type="parTrans" cxnId="{D8F2A713-E5AA-4550-B832-09E94B62FD6D}">
      <dgm:prSet/>
      <dgm:spPr/>
      <dgm:t>
        <a:bodyPr/>
        <a:lstStyle/>
        <a:p>
          <a:endParaRPr lang="en-US"/>
        </a:p>
      </dgm:t>
    </dgm:pt>
    <dgm:pt modelId="{4696718E-06FE-4DC5-A44E-EA892C32BCF9}" type="sibTrans" cxnId="{D8F2A713-E5AA-4550-B832-09E94B62FD6D}">
      <dgm:prSet/>
      <dgm:spPr/>
      <dgm:t>
        <a:bodyPr/>
        <a:lstStyle/>
        <a:p>
          <a:endParaRPr lang="en-US"/>
        </a:p>
      </dgm:t>
    </dgm:pt>
    <dgm:pt modelId="{3D419026-FD95-4F56-93A2-01D346573E1A}">
      <dgm:prSet phldrT="[Text]"/>
      <dgm:spPr/>
      <dgm:t>
        <a:bodyPr/>
        <a:lstStyle/>
        <a:p>
          <a:r>
            <a:rPr lang="ar-SA" b="1"/>
            <a:t>بناء الهيكليات التنظيمية</a:t>
          </a:r>
          <a:endParaRPr lang="en-US" b="1"/>
        </a:p>
      </dgm:t>
    </dgm:pt>
    <dgm:pt modelId="{3F3326B8-F5FC-4986-9AFF-044553477199}" type="parTrans" cxnId="{D2F68946-FBE4-497B-92B5-5690F3B99E89}">
      <dgm:prSet/>
      <dgm:spPr/>
      <dgm:t>
        <a:bodyPr/>
        <a:lstStyle/>
        <a:p>
          <a:endParaRPr lang="en-US"/>
        </a:p>
      </dgm:t>
    </dgm:pt>
    <dgm:pt modelId="{AF5A3C93-9B91-45BF-A3FD-B64164A9B035}" type="sibTrans" cxnId="{D2F68946-FBE4-497B-92B5-5690F3B99E89}">
      <dgm:prSet/>
      <dgm:spPr/>
      <dgm:t>
        <a:bodyPr/>
        <a:lstStyle/>
        <a:p>
          <a:endParaRPr lang="en-US"/>
        </a:p>
      </dgm:t>
    </dgm:pt>
    <dgm:pt modelId="{1AD9E88E-A7C3-42E6-AAE7-73265D69E48D}" type="pres">
      <dgm:prSet presAssocID="{E7910CF2-9F59-4D06-9593-59E3F3B78983}" presName="Name0" presStyleCnt="0">
        <dgm:presLayoutVars>
          <dgm:chMax val="1"/>
          <dgm:dir/>
          <dgm:animLvl val="ctr"/>
          <dgm:resizeHandles val="exact"/>
        </dgm:presLayoutVars>
      </dgm:prSet>
      <dgm:spPr/>
      <dgm:t>
        <a:bodyPr/>
        <a:lstStyle/>
        <a:p>
          <a:endParaRPr lang="en-US"/>
        </a:p>
      </dgm:t>
    </dgm:pt>
    <dgm:pt modelId="{CB4C5F1A-7A04-4BA5-892A-AE3FAD48CB0C}" type="pres">
      <dgm:prSet presAssocID="{69DD59EA-2F76-4889-8C2A-1E2AB2D17024}" presName="centerShape" presStyleLbl="node0" presStyleIdx="0" presStyleCnt="1"/>
      <dgm:spPr/>
      <dgm:t>
        <a:bodyPr/>
        <a:lstStyle/>
        <a:p>
          <a:endParaRPr lang="en-US"/>
        </a:p>
      </dgm:t>
    </dgm:pt>
    <dgm:pt modelId="{A6AE9D61-8A70-4027-8053-732BA2DE7DA0}" type="pres">
      <dgm:prSet presAssocID="{7811BB37-9FE2-41CC-9B61-2C27BC02F290}" presName="node" presStyleLbl="node1" presStyleIdx="0" presStyleCnt="3" custRadScaleRad="100115" custRadScaleInc="-2119">
        <dgm:presLayoutVars>
          <dgm:bulletEnabled val="1"/>
        </dgm:presLayoutVars>
      </dgm:prSet>
      <dgm:spPr/>
      <dgm:t>
        <a:bodyPr/>
        <a:lstStyle/>
        <a:p>
          <a:endParaRPr lang="en-US"/>
        </a:p>
      </dgm:t>
    </dgm:pt>
    <dgm:pt modelId="{64800214-B6EF-4F33-89EB-F8B0A0D0A046}" type="pres">
      <dgm:prSet presAssocID="{7811BB37-9FE2-41CC-9B61-2C27BC02F290}" presName="dummy" presStyleCnt="0"/>
      <dgm:spPr/>
      <dgm:t>
        <a:bodyPr/>
        <a:lstStyle/>
        <a:p>
          <a:endParaRPr lang="en-US"/>
        </a:p>
      </dgm:t>
    </dgm:pt>
    <dgm:pt modelId="{9F910A06-13EC-4DB7-AE14-E0CD62D4FC93}" type="pres">
      <dgm:prSet presAssocID="{57C87E11-ACE6-4F6A-87DB-E1EFCE52DA94}" presName="sibTrans" presStyleLbl="sibTrans2D1" presStyleIdx="0" presStyleCnt="3"/>
      <dgm:spPr/>
      <dgm:t>
        <a:bodyPr/>
        <a:lstStyle/>
        <a:p>
          <a:endParaRPr lang="en-US"/>
        </a:p>
      </dgm:t>
    </dgm:pt>
    <dgm:pt modelId="{6543FEDC-0F44-4631-85E5-BE215C9F9195}" type="pres">
      <dgm:prSet presAssocID="{8E46029B-E712-4A46-85B4-A023B49D95E4}" presName="node" presStyleLbl="node1" presStyleIdx="1" presStyleCnt="3">
        <dgm:presLayoutVars>
          <dgm:bulletEnabled val="1"/>
        </dgm:presLayoutVars>
      </dgm:prSet>
      <dgm:spPr/>
      <dgm:t>
        <a:bodyPr/>
        <a:lstStyle/>
        <a:p>
          <a:endParaRPr lang="en-US"/>
        </a:p>
      </dgm:t>
    </dgm:pt>
    <dgm:pt modelId="{5B594B7C-ADEE-4820-A63E-DD56BBF39191}" type="pres">
      <dgm:prSet presAssocID="{8E46029B-E712-4A46-85B4-A023B49D95E4}" presName="dummy" presStyleCnt="0"/>
      <dgm:spPr/>
      <dgm:t>
        <a:bodyPr/>
        <a:lstStyle/>
        <a:p>
          <a:endParaRPr lang="en-US"/>
        </a:p>
      </dgm:t>
    </dgm:pt>
    <dgm:pt modelId="{A8BDFB21-BCAE-4302-8492-4209D6ED217E}" type="pres">
      <dgm:prSet presAssocID="{4696718E-06FE-4DC5-A44E-EA892C32BCF9}" presName="sibTrans" presStyleLbl="sibTrans2D1" presStyleIdx="1" presStyleCnt="3"/>
      <dgm:spPr/>
      <dgm:t>
        <a:bodyPr/>
        <a:lstStyle/>
        <a:p>
          <a:endParaRPr lang="en-US"/>
        </a:p>
      </dgm:t>
    </dgm:pt>
    <dgm:pt modelId="{37E7C965-102A-4583-9983-30F6435DD305}" type="pres">
      <dgm:prSet presAssocID="{3D419026-FD95-4F56-93A2-01D346573E1A}" presName="node" presStyleLbl="node1" presStyleIdx="2" presStyleCnt="3">
        <dgm:presLayoutVars>
          <dgm:bulletEnabled val="1"/>
        </dgm:presLayoutVars>
      </dgm:prSet>
      <dgm:spPr/>
      <dgm:t>
        <a:bodyPr/>
        <a:lstStyle/>
        <a:p>
          <a:endParaRPr lang="en-US"/>
        </a:p>
      </dgm:t>
    </dgm:pt>
    <dgm:pt modelId="{6100C7B1-9AC6-44A4-9F8E-9A25AE9DF23D}" type="pres">
      <dgm:prSet presAssocID="{3D419026-FD95-4F56-93A2-01D346573E1A}" presName="dummy" presStyleCnt="0"/>
      <dgm:spPr/>
      <dgm:t>
        <a:bodyPr/>
        <a:lstStyle/>
        <a:p>
          <a:endParaRPr lang="en-US"/>
        </a:p>
      </dgm:t>
    </dgm:pt>
    <dgm:pt modelId="{CDA98286-94CC-4D63-B7AC-3424E52CF26C}" type="pres">
      <dgm:prSet presAssocID="{AF5A3C93-9B91-45BF-A3FD-B64164A9B035}" presName="sibTrans" presStyleLbl="sibTrans2D1" presStyleIdx="2" presStyleCnt="3"/>
      <dgm:spPr/>
      <dgm:t>
        <a:bodyPr/>
        <a:lstStyle/>
        <a:p>
          <a:endParaRPr lang="en-US"/>
        </a:p>
      </dgm:t>
    </dgm:pt>
  </dgm:ptLst>
  <dgm:cxnLst>
    <dgm:cxn modelId="{000DC075-ABA3-4BE1-8E51-CCF54D2DA11E}" srcId="{69DD59EA-2F76-4889-8C2A-1E2AB2D17024}" destId="{7811BB37-9FE2-41CC-9B61-2C27BC02F290}" srcOrd="0" destOrd="0" parTransId="{1180304F-D735-4FDA-82FC-98BE904D4DBF}" sibTransId="{57C87E11-ACE6-4F6A-87DB-E1EFCE52DA94}"/>
    <dgm:cxn modelId="{D8F2A713-E5AA-4550-B832-09E94B62FD6D}" srcId="{69DD59EA-2F76-4889-8C2A-1E2AB2D17024}" destId="{8E46029B-E712-4A46-85B4-A023B49D95E4}" srcOrd="1" destOrd="0" parTransId="{F6CD7FDA-75E3-4BF0-BF3C-4D65B5675102}" sibTransId="{4696718E-06FE-4DC5-A44E-EA892C32BCF9}"/>
    <dgm:cxn modelId="{D2F68946-FBE4-497B-92B5-5690F3B99E89}" srcId="{69DD59EA-2F76-4889-8C2A-1E2AB2D17024}" destId="{3D419026-FD95-4F56-93A2-01D346573E1A}" srcOrd="2" destOrd="0" parTransId="{3F3326B8-F5FC-4986-9AFF-044553477199}" sibTransId="{AF5A3C93-9B91-45BF-A3FD-B64164A9B035}"/>
    <dgm:cxn modelId="{9671693C-0300-4426-8906-23855AF117D1}" type="presOf" srcId="{57C87E11-ACE6-4F6A-87DB-E1EFCE52DA94}" destId="{9F910A06-13EC-4DB7-AE14-E0CD62D4FC93}" srcOrd="0" destOrd="0" presId="urn:microsoft.com/office/officeart/2005/8/layout/radial6"/>
    <dgm:cxn modelId="{9B96D7D8-650E-40B2-93D9-00FBAB52E9D1}" type="presOf" srcId="{7811BB37-9FE2-41CC-9B61-2C27BC02F290}" destId="{A6AE9D61-8A70-4027-8053-732BA2DE7DA0}" srcOrd="0" destOrd="0" presId="urn:microsoft.com/office/officeart/2005/8/layout/radial6"/>
    <dgm:cxn modelId="{8E48852F-5733-49B1-8726-9DC270EE5D4D}" type="presOf" srcId="{AF5A3C93-9B91-45BF-A3FD-B64164A9B035}" destId="{CDA98286-94CC-4D63-B7AC-3424E52CF26C}" srcOrd="0" destOrd="0" presId="urn:microsoft.com/office/officeart/2005/8/layout/radial6"/>
    <dgm:cxn modelId="{E6AFC402-EE0D-4B14-8384-9F2B01B9BEC6}" type="presOf" srcId="{8E46029B-E712-4A46-85B4-A023B49D95E4}" destId="{6543FEDC-0F44-4631-85E5-BE215C9F9195}" srcOrd="0" destOrd="0" presId="urn:microsoft.com/office/officeart/2005/8/layout/radial6"/>
    <dgm:cxn modelId="{BC622A3E-C20C-415F-8FE9-823799494537}" type="presOf" srcId="{69DD59EA-2F76-4889-8C2A-1E2AB2D17024}" destId="{CB4C5F1A-7A04-4BA5-892A-AE3FAD48CB0C}" srcOrd="0" destOrd="0" presId="urn:microsoft.com/office/officeart/2005/8/layout/radial6"/>
    <dgm:cxn modelId="{8C910468-8177-4CE1-A168-9F671B2A2682}" srcId="{E7910CF2-9F59-4D06-9593-59E3F3B78983}" destId="{69DD59EA-2F76-4889-8C2A-1E2AB2D17024}" srcOrd="0" destOrd="0" parTransId="{9D42EDDF-8E49-4C38-BBDA-AC243AFF3614}" sibTransId="{36DC5B4C-32A9-4BD6-9BCA-B910662CD3D0}"/>
    <dgm:cxn modelId="{0B0D3830-2CE9-4DC5-84AE-5C24BC9BB553}" type="presOf" srcId="{4696718E-06FE-4DC5-A44E-EA892C32BCF9}" destId="{A8BDFB21-BCAE-4302-8492-4209D6ED217E}" srcOrd="0" destOrd="0" presId="urn:microsoft.com/office/officeart/2005/8/layout/radial6"/>
    <dgm:cxn modelId="{AF4E366E-292D-4071-9251-4E3F00CF5BFC}" type="presOf" srcId="{3D419026-FD95-4F56-93A2-01D346573E1A}" destId="{37E7C965-102A-4583-9983-30F6435DD305}" srcOrd="0" destOrd="0" presId="urn:microsoft.com/office/officeart/2005/8/layout/radial6"/>
    <dgm:cxn modelId="{AC8BB76C-D018-41FF-AF3F-CBBF89C10EED}" type="presOf" srcId="{E7910CF2-9F59-4D06-9593-59E3F3B78983}" destId="{1AD9E88E-A7C3-42E6-AAE7-73265D69E48D}" srcOrd="0" destOrd="0" presId="urn:microsoft.com/office/officeart/2005/8/layout/radial6"/>
    <dgm:cxn modelId="{17C7F946-CB9D-493F-8FB2-F2E447B8D712}" type="presParOf" srcId="{1AD9E88E-A7C3-42E6-AAE7-73265D69E48D}" destId="{CB4C5F1A-7A04-4BA5-892A-AE3FAD48CB0C}" srcOrd="0" destOrd="0" presId="urn:microsoft.com/office/officeart/2005/8/layout/radial6"/>
    <dgm:cxn modelId="{C3902450-BD30-4CE0-8953-9B5DDA724EC2}" type="presParOf" srcId="{1AD9E88E-A7C3-42E6-AAE7-73265D69E48D}" destId="{A6AE9D61-8A70-4027-8053-732BA2DE7DA0}" srcOrd="1" destOrd="0" presId="urn:microsoft.com/office/officeart/2005/8/layout/radial6"/>
    <dgm:cxn modelId="{95334954-E404-4CBE-B445-8D14B7D74E29}" type="presParOf" srcId="{1AD9E88E-A7C3-42E6-AAE7-73265D69E48D}" destId="{64800214-B6EF-4F33-89EB-F8B0A0D0A046}" srcOrd="2" destOrd="0" presId="urn:microsoft.com/office/officeart/2005/8/layout/radial6"/>
    <dgm:cxn modelId="{2F143AEA-ADB4-4A2D-827F-73A87F50A1DE}" type="presParOf" srcId="{1AD9E88E-A7C3-42E6-AAE7-73265D69E48D}" destId="{9F910A06-13EC-4DB7-AE14-E0CD62D4FC93}" srcOrd="3" destOrd="0" presId="urn:microsoft.com/office/officeart/2005/8/layout/radial6"/>
    <dgm:cxn modelId="{32445806-5706-4B1D-8E32-52F34A43CFA6}" type="presParOf" srcId="{1AD9E88E-A7C3-42E6-AAE7-73265D69E48D}" destId="{6543FEDC-0F44-4631-85E5-BE215C9F9195}" srcOrd="4" destOrd="0" presId="urn:microsoft.com/office/officeart/2005/8/layout/radial6"/>
    <dgm:cxn modelId="{C0FFC4C6-694D-428B-AB12-579EFD79EE74}" type="presParOf" srcId="{1AD9E88E-A7C3-42E6-AAE7-73265D69E48D}" destId="{5B594B7C-ADEE-4820-A63E-DD56BBF39191}" srcOrd="5" destOrd="0" presId="urn:microsoft.com/office/officeart/2005/8/layout/radial6"/>
    <dgm:cxn modelId="{AAA09E7C-6D80-4A12-8708-8BAAC4430E02}" type="presParOf" srcId="{1AD9E88E-A7C3-42E6-AAE7-73265D69E48D}" destId="{A8BDFB21-BCAE-4302-8492-4209D6ED217E}" srcOrd="6" destOrd="0" presId="urn:microsoft.com/office/officeart/2005/8/layout/radial6"/>
    <dgm:cxn modelId="{6E92F9F3-1980-43D3-9F32-A6BC044702AA}" type="presParOf" srcId="{1AD9E88E-A7C3-42E6-AAE7-73265D69E48D}" destId="{37E7C965-102A-4583-9983-30F6435DD305}" srcOrd="7" destOrd="0" presId="urn:microsoft.com/office/officeart/2005/8/layout/radial6"/>
    <dgm:cxn modelId="{AFA795E1-118C-4AA2-B2D2-0E617354DC88}" type="presParOf" srcId="{1AD9E88E-A7C3-42E6-AAE7-73265D69E48D}" destId="{6100C7B1-9AC6-44A4-9F8E-9A25AE9DF23D}" srcOrd="8" destOrd="0" presId="urn:microsoft.com/office/officeart/2005/8/layout/radial6"/>
    <dgm:cxn modelId="{F2575BFF-BE07-44D2-8AD8-AC6CCF42260A}" type="presParOf" srcId="{1AD9E88E-A7C3-42E6-AAE7-73265D69E48D}" destId="{CDA98286-94CC-4D63-B7AC-3424E52CF26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FE7670-8758-4151-8A99-A64357937A00}" type="doc">
      <dgm:prSet loTypeId="urn:microsoft.com/office/officeart/2005/8/layout/radial5" loCatId="cycle" qsTypeId="urn:microsoft.com/office/officeart/2005/8/quickstyle/3d7" qsCatId="3D" csTypeId="urn:microsoft.com/office/officeart/2005/8/colors/accent1_2" csCatId="accent1" phldr="1"/>
      <dgm:spPr/>
      <dgm:t>
        <a:bodyPr/>
        <a:lstStyle/>
        <a:p>
          <a:endParaRPr lang="en-US"/>
        </a:p>
      </dgm:t>
    </dgm:pt>
    <dgm:pt modelId="{A211F9A3-0334-4CFB-8058-8FC39BFEA0A5}">
      <dgm:prSet phldrT="[Text]"/>
      <dgm:spPr/>
      <dgm:t>
        <a:bodyPr/>
        <a:lstStyle/>
        <a:p>
          <a:r>
            <a:rPr lang="ar-LB" b="1"/>
            <a:t>الإدارة الرشيدة</a:t>
          </a:r>
          <a:endParaRPr lang="en-US"/>
        </a:p>
      </dgm:t>
    </dgm:pt>
    <dgm:pt modelId="{24CE6A16-1B90-4BC1-8492-92384EE84AFD}" type="parTrans" cxnId="{569F6301-B430-4140-B7A5-0B2574F343D5}">
      <dgm:prSet/>
      <dgm:spPr/>
      <dgm:t>
        <a:bodyPr/>
        <a:lstStyle/>
        <a:p>
          <a:endParaRPr lang="en-US"/>
        </a:p>
      </dgm:t>
    </dgm:pt>
    <dgm:pt modelId="{A855A2C6-BCEC-40EA-B245-679C4891F9D2}" type="sibTrans" cxnId="{569F6301-B430-4140-B7A5-0B2574F343D5}">
      <dgm:prSet/>
      <dgm:spPr/>
      <dgm:t>
        <a:bodyPr/>
        <a:lstStyle/>
        <a:p>
          <a:endParaRPr lang="en-US"/>
        </a:p>
      </dgm:t>
    </dgm:pt>
    <dgm:pt modelId="{62D47818-EA8A-48B7-A1C9-BC406C294D8D}">
      <dgm:prSet phldrT="[Text]"/>
      <dgm:spPr/>
      <dgm:t>
        <a:bodyPr/>
        <a:lstStyle/>
        <a:p>
          <a:r>
            <a:rPr lang="ar-SA"/>
            <a:t>تسعى لتحقيق الإجماع</a:t>
          </a:r>
          <a:endParaRPr lang="en-US"/>
        </a:p>
      </dgm:t>
    </dgm:pt>
    <dgm:pt modelId="{4916BEB5-CCEA-48D2-ADEC-0FFFA357DBFD}" type="parTrans" cxnId="{25E07E79-18D4-43E9-ACAF-36FDDB8AE7E9}">
      <dgm:prSet/>
      <dgm:spPr/>
      <dgm:t>
        <a:bodyPr/>
        <a:lstStyle/>
        <a:p>
          <a:endParaRPr lang="en-US"/>
        </a:p>
      </dgm:t>
    </dgm:pt>
    <dgm:pt modelId="{A553F76A-4E7F-49EA-8407-5B2978AA9AE7}" type="sibTrans" cxnId="{25E07E79-18D4-43E9-ACAF-36FDDB8AE7E9}">
      <dgm:prSet/>
      <dgm:spPr/>
      <dgm:t>
        <a:bodyPr/>
        <a:lstStyle/>
        <a:p>
          <a:endParaRPr lang="en-US"/>
        </a:p>
      </dgm:t>
    </dgm:pt>
    <dgm:pt modelId="{393CA368-F887-47D5-B00C-5FE5DDBFF37D}">
      <dgm:prSet phldrT="[Text]"/>
      <dgm:spPr/>
      <dgm:t>
        <a:bodyPr/>
        <a:lstStyle/>
        <a:p>
          <a:r>
            <a:rPr lang="ar-SA"/>
            <a:t>تخضع للمساءلة</a:t>
          </a:r>
          <a:endParaRPr lang="en-US"/>
        </a:p>
      </dgm:t>
    </dgm:pt>
    <dgm:pt modelId="{04BAC795-EBCD-460D-998F-EC33EE9E504E}" type="parTrans" cxnId="{8577653F-29A1-49F9-BF91-0644D046DD1B}">
      <dgm:prSet/>
      <dgm:spPr/>
      <dgm:t>
        <a:bodyPr/>
        <a:lstStyle/>
        <a:p>
          <a:endParaRPr lang="en-US"/>
        </a:p>
      </dgm:t>
    </dgm:pt>
    <dgm:pt modelId="{D97135E2-AF85-4A74-8328-2CC607882EFB}" type="sibTrans" cxnId="{8577653F-29A1-49F9-BF91-0644D046DD1B}">
      <dgm:prSet/>
      <dgm:spPr/>
      <dgm:t>
        <a:bodyPr/>
        <a:lstStyle/>
        <a:p>
          <a:endParaRPr lang="en-US"/>
        </a:p>
      </dgm:t>
    </dgm:pt>
    <dgm:pt modelId="{53FC92C9-56E0-4A63-8E03-19D86A617FC2}">
      <dgm:prSet phldrT="[Text]"/>
      <dgm:spPr/>
      <dgm:t>
        <a:bodyPr/>
        <a:lstStyle/>
        <a:p>
          <a:pPr rtl="1"/>
          <a:r>
            <a:rPr lang="ar-SA" b="1"/>
            <a:t>تخضع لحكم القانون</a:t>
          </a:r>
          <a:r>
            <a:rPr lang="ar-LB" b="1"/>
            <a:t> </a:t>
          </a:r>
          <a:r>
            <a:rPr lang="ar-SA" b="1"/>
            <a:t>متجاوبة</a:t>
          </a:r>
          <a:endParaRPr lang="en-US"/>
        </a:p>
      </dgm:t>
    </dgm:pt>
    <dgm:pt modelId="{685A3E5E-3D90-42BF-8B05-C2F67A7EA850}" type="parTrans" cxnId="{FC4AB7EC-ADB1-4BA7-B3A2-E35EE139AAD4}">
      <dgm:prSet/>
      <dgm:spPr/>
      <dgm:t>
        <a:bodyPr/>
        <a:lstStyle/>
        <a:p>
          <a:endParaRPr lang="en-US"/>
        </a:p>
      </dgm:t>
    </dgm:pt>
    <dgm:pt modelId="{D5C0C25E-F7FB-4761-8987-F69DD56B4A7F}" type="sibTrans" cxnId="{FC4AB7EC-ADB1-4BA7-B3A2-E35EE139AAD4}">
      <dgm:prSet/>
      <dgm:spPr/>
      <dgm:t>
        <a:bodyPr/>
        <a:lstStyle/>
        <a:p>
          <a:endParaRPr lang="en-US"/>
        </a:p>
      </dgm:t>
    </dgm:pt>
    <dgm:pt modelId="{B73D6D12-F09F-4867-A621-39251DA51A7F}">
      <dgm:prSet phldrT="[Text]"/>
      <dgm:spPr/>
      <dgm:t>
        <a:bodyPr/>
        <a:lstStyle/>
        <a:p>
          <a:pPr rtl="1"/>
          <a:r>
            <a:rPr lang="ar-SA" b="1"/>
            <a:t>قائمة على مشاركة شفافة</a:t>
          </a:r>
          <a:endParaRPr lang="en-US"/>
        </a:p>
      </dgm:t>
    </dgm:pt>
    <dgm:pt modelId="{B07B733F-1466-4917-A0FE-1EDFE209EAFF}" type="parTrans" cxnId="{5CC246FA-4501-4D78-9942-E5ECA6EF888E}">
      <dgm:prSet/>
      <dgm:spPr/>
      <dgm:t>
        <a:bodyPr/>
        <a:lstStyle/>
        <a:p>
          <a:endParaRPr lang="en-US"/>
        </a:p>
      </dgm:t>
    </dgm:pt>
    <dgm:pt modelId="{3E73C3D9-EC7B-4A1F-9B23-BB40D92B3018}" type="sibTrans" cxnId="{5CC246FA-4501-4D78-9942-E5ECA6EF888E}">
      <dgm:prSet/>
      <dgm:spPr/>
      <dgm:t>
        <a:bodyPr/>
        <a:lstStyle/>
        <a:p>
          <a:endParaRPr lang="en-US"/>
        </a:p>
      </dgm:t>
    </dgm:pt>
    <dgm:pt modelId="{37DEEE05-3940-4FFA-8809-E8512A0C87EC}">
      <dgm:prSet/>
      <dgm:spPr/>
      <dgm:t>
        <a:bodyPr/>
        <a:lstStyle/>
        <a:p>
          <a:r>
            <a:rPr lang="ar-SA" b="1"/>
            <a:t>تتمتع بالكفاءة والفعالية </a:t>
          </a:r>
          <a:endParaRPr lang="en-US"/>
        </a:p>
      </dgm:t>
    </dgm:pt>
    <dgm:pt modelId="{F90C46EC-6258-44A2-BDDA-4FB18C82DED0}" type="parTrans" cxnId="{414F5264-40E9-4050-8EED-D626EE7382D9}">
      <dgm:prSet/>
      <dgm:spPr/>
      <dgm:t>
        <a:bodyPr/>
        <a:lstStyle/>
        <a:p>
          <a:endParaRPr lang="en-US"/>
        </a:p>
      </dgm:t>
    </dgm:pt>
    <dgm:pt modelId="{C157F717-CA9B-4C4D-8371-A53A1ECC5A0E}" type="sibTrans" cxnId="{414F5264-40E9-4050-8EED-D626EE7382D9}">
      <dgm:prSet/>
      <dgm:spPr/>
      <dgm:t>
        <a:bodyPr/>
        <a:lstStyle/>
        <a:p>
          <a:endParaRPr lang="en-US"/>
        </a:p>
      </dgm:t>
    </dgm:pt>
    <dgm:pt modelId="{37ED62F8-837C-4B3B-A9BB-AE0F727822AB}">
      <dgm:prSet/>
      <dgm:spPr/>
      <dgm:t>
        <a:bodyPr/>
        <a:lstStyle/>
        <a:p>
          <a:r>
            <a:rPr lang="ar-SA" b="1"/>
            <a:t>متجاوبة</a:t>
          </a:r>
          <a:endParaRPr lang="en-US"/>
        </a:p>
      </dgm:t>
    </dgm:pt>
    <dgm:pt modelId="{BB02E86C-01B9-4A87-B74B-FCB9BEED75B0}" type="parTrans" cxnId="{85BFBDED-FC21-4E8C-A289-74341EC91D63}">
      <dgm:prSet/>
      <dgm:spPr/>
      <dgm:t>
        <a:bodyPr/>
        <a:lstStyle/>
        <a:p>
          <a:endParaRPr lang="en-US"/>
        </a:p>
      </dgm:t>
    </dgm:pt>
    <dgm:pt modelId="{2B18B2A3-56EC-43D6-81AB-3D1B1BCDEC71}" type="sibTrans" cxnId="{85BFBDED-FC21-4E8C-A289-74341EC91D63}">
      <dgm:prSet/>
      <dgm:spPr/>
      <dgm:t>
        <a:bodyPr/>
        <a:lstStyle/>
        <a:p>
          <a:endParaRPr lang="en-US"/>
        </a:p>
      </dgm:t>
    </dgm:pt>
    <dgm:pt modelId="{9F9964DB-1F94-4158-83A3-DC01C1130ADA}">
      <dgm:prSet/>
      <dgm:spPr/>
      <dgm:t>
        <a:bodyPr/>
        <a:lstStyle/>
        <a:p>
          <a:r>
            <a:rPr lang="ar-SA" b="1"/>
            <a:t>قائمة على المساواة والإدماج</a:t>
          </a:r>
          <a:endParaRPr lang="en-US"/>
        </a:p>
      </dgm:t>
    </dgm:pt>
    <dgm:pt modelId="{5E97D69D-7B8E-433A-A010-1182868FFE22}" type="parTrans" cxnId="{7FE0B1E4-E84F-481D-8C97-3430156595A8}">
      <dgm:prSet/>
      <dgm:spPr/>
      <dgm:t>
        <a:bodyPr/>
        <a:lstStyle/>
        <a:p>
          <a:endParaRPr lang="en-US"/>
        </a:p>
      </dgm:t>
    </dgm:pt>
    <dgm:pt modelId="{6B8746BE-B24A-4904-9E1C-E58649E5D2FF}" type="sibTrans" cxnId="{7FE0B1E4-E84F-481D-8C97-3430156595A8}">
      <dgm:prSet/>
      <dgm:spPr/>
      <dgm:t>
        <a:bodyPr/>
        <a:lstStyle/>
        <a:p>
          <a:endParaRPr lang="en-US"/>
        </a:p>
      </dgm:t>
    </dgm:pt>
    <dgm:pt modelId="{885CF43B-8241-46D6-A820-E764A207E638}" type="pres">
      <dgm:prSet presAssocID="{94FE7670-8758-4151-8A99-A64357937A00}" presName="Name0" presStyleCnt="0">
        <dgm:presLayoutVars>
          <dgm:chMax val="1"/>
          <dgm:dir/>
          <dgm:animLvl val="ctr"/>
          <dgm:resizeHandles val="exact"/>
        </dgm:presLayoutVars>
      </dgm:prSet>
      <dgm:spPr/>
      <dgm:t>
        <a:bodyPr/>
        <a:lstStyle/>
        <a:p>
          <a:endParaRPr lang="en-US"/>
        </a:p>
      </dgm:t>
    </dgm:pt>
    <dgm:pt modelId="{C9D5B5F2-E327-4897-A4B7-5B45514BCF9B}" type="pres">
      <dgm:prSet presAssocID="{A211F9A3-0334-4CFB-8058-8FC39BFEA0A5}" presName="centerShape" presStyleLbl="node0" presStyleIdx="0" presStyleCnt="1"/>
      <dgm:spPr/>
      <dgm:t>
        <a:bodyPr/>
        <a:lstStyle/>
        <a:p>
          <a:endParaRPr lang="en-US"/>
        </a:p>
      </dgm:t>
    </dgm:pt>
    <dgm:pt modelId="{BC6D220D-772D-4A5D-A04D-585AD80522A1}" type="pres">
      <dgm:prSet presAssocID="{4916BEB5-CCEA-48D2-ADEC-0FFFA357DBFD}" presName="parTrans" presStyleLbl="sibTrans2D1" presStyleIdx="0" presStyleCnt="7"/>
      <dgm:spPr/>
      <dgm:t>
        <a:bodyPr/>
        <a:lstStyle/>
        <a:p>
          <a:endParaRPr lang="en-US"/>
        </a:p>
      </dgm:t>
    </dgm:pt>
    <dgm:pt modelId="{5A5BFBBA-BFA8-4C03-BCAC-D1B9DA1C6B9F}" type="pres">
      <dgm:prSet presAssocID="{4916BEB5-CCEA-48D2-ADEC-0FFFA357DBFD}" presName="connectorText" presStyleLbl="sibTrans2D1" presStyleIdx="0" presStyleCnt="7"/>
      <dgm:spPr/>
      <dgm:t>
        <a:bodyPr/>
        <a:lstStyle/>
        <a:p>
          <a:endParaRPr lang="en-US"/>
        </a:p>
      </dgm:t>
    </dgm:pt>
    <dgm:pt modelId="{B0C25DF0-BB2D-4297-BECA-1D2FB74751F2}" type="pres">
      <dgm:prSet presAssocID="{62D47818-EA8A-48B7-A1C9-BC406C294D8D}" presName="node" presStyleLbl="node1" presStyleIdx="0" presStyleCnt="7">
        <dgm:presLayoutVars>
          <dgm:bulletEnabled val="1"/>
        </dgm:presLayoutVars>
      </dgm:prSet>
      <dgm:spPr/>
      <dgm:t>
        <a:bodyPr/>
        <a:lstStyle/>
        <a:p>
          <a:endParaRPr lang="en-US"/>
        </a:p>
      </dgm:t>
    </dgm:pt>
    <dgm:pt modelId="{5D1E6C96-C390-475E-BF9D-748EE532FE4C}" type="pres">
      <dgm:prSet presAssocID="{04BAC795-EBCD-460D-998F-EC33EE9E504E}" presName="parTrans" presStyleLbl="sibTrans2D1" presStyleIdx="1" presStyleCnt="7"/>
      <dgm:spPr/>
      <dgm:t>
        <a:bodyPr/>
        <a:lstStyle/>
        <a:p>
          <a:endParaRPr lang="en-US"/>
        </a:p>
      </dgm:t>
    </dgm:pt>
    <dgm:pt modelId="{3D54CE64-DCE8-4928-BCBD-A6381F4798DE}" type="pres">
      <dgm:prSet presAssocID="{04BAC795-EBCD-460D-998F-EC33EE9E504E}" presName="connectorText" presStyleLbl="sibTrans2D1" presStyleIdx="1" presStyleCnt="7"/>
      <dgm:spPr/>
      <dgm:t>
        <a:bodyPr/>
        <a:lstStyle/>
        <a:p>
          <a:endParaRPr lang="en-US"/>
        </a:p>
      </dgm:t>
    </dgm:pt>
    <dgm:pt modelId="{E28E78E5-52EC-411A-9322-5E58BA72BD93}" type="pres">
      <dgm:prSet presAssocID="{393CA368-F887-47D5-B00C-5FE5DDBFF37D}" presName="node" presStyleLbl="node1" presStyleIdx="1" presStyleCnt="7">
        <dgm:presLayoutVars>
          <dgm:bulletEnabled val="1"/>
        </dgm:presLayoutVars>
      </dgm:prSet>
      <dgm:spPr/>
      <dgm:t>
        <a:bodyPr/>
        <a:lstStyle/>
        <a:p>
          <a:endParaRPr lang="en-US"/>
        </a:p>
      </dgm:t>
    </dgm:pt>
    <dgm:pt modelId="{359400AB-2676-4A5E-918D-0B0CED49F17D}" type="pres">
      <dgm:prSet presAssocID="{5E97D69D-7B8E-433A-A010-1182868FFE22}" presName="parTrans" presStyleLbl="sibTrans2D1" presStyleIdx="2" presStyleCnt="7"/>
      <dgm:spPr/>
      <dgm:t>
        <a:bodyPr/>
        <a:lstStyle/>
        <a:p>
          <a:endParaRPr lang="en-US"/>
        </a:p>
      </dgm:t>
    </dgm:pt>
    <dgm:pt modelId="{60D6EB65-BB1B-4907-AD56-C6FE474E852A}" type="pres">
      <dgm:prSet presAssocID="{5E97D69D-7B8E-433A-A010-1182868FFE22}" presName="connectorText" presStyleLbl="sibTrans2D1" presStyleIdx="2" presStyleCnt="7"/>
      <dgm:spPr/>
      <dgm:t>
        <a:bodyPr/>
        <a:lstStyle/>
        <a:p>
          <a:endParaRPr lang="en-US"/>
        </a:p>
      </dgm:t>
    </dgm:pt>
    <dgm:pt modelId="{26097D4E-9B75-4000-A66F-BB637EAA78E3}" type="pres">
      <dgm:prSet presAssocID="{9F9964DB-1F94-4158-83A3-DC01C1130ADA}" presName="node" presStyleLbl="node1" presStyleIdx="2" presStyleCnt="7">
        <dgm:presLayoutVars>
          <dgm:bulletEnabled val="1"/>
        </dgm:presLayoutVars>
      </dgm:prSet>
      <dgm:spPr/>
      <dgm:t>
        <a:bodyPr/>
        <a:lstStyle/>
        <a:p>
          <a:endParaRPr lang="en-US"/>
        </a:p>
      </dgm:t>
    </dgm:pt>
    <dgm:pt modelId="{8E7214F8-CB46-49EF-BF87-EB3E51C358AA}" type="pres">
      <dgm:prSet presAssocID="{685A3E5E-3D90-42BF-8B05-C2F67A7EA850}" presName="parTrans" presStyleLbl="sibTrans2D1" presStyleIdx="3" presStyleCnt="7"/>
      <dgm:spPr/>
      <dgm:t>
        <a:bodyPr/>
        <a:lstStyle/>
        <a:p>
          <a:endParaRPr lang="en-US"/>
        </a:p>
      </dgm:t>
    </dgm:pt>
    <dgm:pt modelId="{5FD51B25-0AAB-4422-9E72-F60DB0588E95}" type="pres">
      <dgm:prSet presAssocID="{685A3E5E-3D90-42BF-8B05-C2F67A7EA850}" presName="connectorText" presStyleLbl="sibTrans2D1" presStyleIdx="3" presStyleCnt="7"/>
      <dgm:spPr/>
      <dgm:t>
        <a:bodyPr/>
        <a:lstStyle/>
        <a:p>
          <a:endParaRPr lang="en-US"/>
        </a:p>
      </dgm:t>
    </dgm:pt>
    <dgm:pt modelId="{8FB973B1-9B1B-48A5-8BA6-4089B05333A2}" type="pres">
      <dgm:prSet presAssocID="{53FC92C9-56E0-4A63-8E03-19D86A617FC2}" presName="node" presStyleLbl="node1" presStyleIdx="3" presStyleCnt="7">
        <dgm:presLayoutVars>
          <dgm:bulletEnabled val="1"/>
        </dgm:presLayoutVars>
      </dgm:prSet>
      <dgm:spPr/>
      <dgm:t>
        <a:bodyPr/>
        <a:lstStyle/>
        <a:p>
          <a:endParaRPr lang="en-US"/>
        </a:p>
      </dgm:t>
    </dgm:pt>
    <dgm:pt modelId="{CA54DB41-508A-414A-B045-10FC33E5E25A}" type="pres">
      <dgm:prSet presAssocID="{B07B733F-1466-4917-A0FE-1EDFE209EAFF}" presName="parTrans" presStyleLbl="sibTrans2D1" presStyleIdx="4" presStyleCnt="7"/>
      <dgm:spPr/>
      <dgm:t>
        <a:bodyPr/>
        <a:lstStyle/>
        <a:p>
          <a:endParaRPr lang="en-US"/>
        </a:p>
      </dgm:t>
    </dgm:pt>
    <dgm:pt modelId="{8A4B387A-4AA3-484F-8A13-880DFFECF4C4}" type="pres">
      <dgm:prSet presAssocID="{B07B733F-1466-4917-A0FE-1EDFE209EAFF}" presName="connectorText" presStyleLbl="sibTrans2D1" presStyleIdx="4" presStyleCnt="7"/>
      <dgm:spPr/>
      <dgm:t>
        <a:bodyPr/>
        <a:lstStyle/>
        <a:p>
          <a:endParaRPr lang="en-US"/>
        </a:p>
      </dgm:t>
    </dgm:pt>
    <dgm:pt modelId="{7087F7A9-9978-49A2-9BE3-7095EE3DD5B7}" type="pres">
      <dgm:prSet presAssocID="{B73D6D12-F09F-4867-A621-39251DA51A7F}" presName="node" presStyleLbl="node1" presStyleIdx="4" presStyleCnt="7">
        <dgm:presLayoutVars>
          <dgm:bulletEnabled val="1"/>
        </dgm:presLayoutVars>
      </dgm:prSet>
      <dgm:spPr/>
      <dgm:t>
        <a:bodyPr/>
        <a:lstStyle/>
        <a:p>
          <a:endParaRPr lang="en-US"/>
        </a:p>
      </dgm:t>
    </dgm:pt>
    <dgm:pt modelId="{279ABCD1-CADE-4E28-A5D0-B30CD7AD4CEB}" type="pres">
      <dgm:prSet presAssocID="{F90C46EC-6258-44A2-BDDA-4FB18C82DED0}" presName="parTrans" presStyleLbl="sibTrans2D1" presStyleIdx="5" presStyleCnt="7"/>
      <dgm:spPr/>
      <dgm:t>
        <a:bodyPr/>
        <a:lstStyle/>
        <a:p>
          <a:endParaRPr lang="en-US"/>
        </a:p>
      </dgm:t>
    </dgm:pt>
    <dgm:pt modelId="{79B7080A-8EE7-4AD8-BDEE-3E3B747B181E}" type="pres">
      <dgm:prSet presAssocID="{F90C46EC-6258-44A2-BDDA-4FB18C82DED0}" presName="connectorText" presStyleLbl="sibTrans2D1" presStyleIdx="5" presStyleCnt="7"/>
      <dgm:spPr/>
      <dgm:t>
        <a:bodyPr/>
        <a:lstStyle/>
        <a:p>
          <a:endParaRPr lang="en-US"/>
        </a:p>
      </dgm:t>
    </dgm:pt>
    <dgm:pt modelId="{FD7FF3AD-ACD1-4718-BEF4-DA232176D3D6}" type="pres">
      <dgm:prSet presAssocID="{37DEEE05-3940-4FFA-8809-E8512A0C87EC}" presName="node" presStyleLbl="node1" presStyleIdx="5" presStyleCnt="7">
        <dgm:presLayoutVars>
          <dgm:bulletEnabled val="1"/>
        </dgm:presLayoutVars>
      </dgm:prSet>
      <dgm:spPr/>
      <dgm:t>
        <a:bodyPr/>
        <a:lstStyle/>
        <a:p>
          <a:endParaRPr lang="en-US"/>
        </a:p>
      </dgm:t>
    </dgm:pt>
    <dgm:pt modelId="{4FB547AA-7570-4A50-B87B-31833D23C646}" type="pres">
      <dgm:prSet presAssocID="{BB02E86C-01B9-4A87-B74B-FCB9BEED75B0}" presName="parTrans" presStyleLbl="sibTrans2D1" presStyleIdx="6" presStyleCnt="7"/>
      <dgm:spPr/>
      <dgm:t>
        <a:bodyPr/>
        <a:lstStyle/>
        <a:p>
          <a:endParaRPr lang="en-US"/>
        </a:p>
      </dgm:t>
    </dgm:pt>
    <dgm:pt modelId="{46FF9ED3-D392-4BBF-A6BC-415FF4F769B9}" type="pres">
      <dgm:prSet presAssocID="{BB02E86C-01B9-4A87-B74B-FCB9BEED75B0}" presName="connectorText" presStyleLbl="sibTrans2D1" presStyleIdx="6" presStyleCnt="7"/>
      <dgm:spPr/>
      <dgm:t>
        <a:bodyPr/>
        <a:lstStyle/>
        <a:p>
          <a:endParaRPr lang="en-US"/>
        </a:p>
      </dgm:t>
    </dgm:pt>
    <dgm:pt modelId="{984D96CE-383F-4653-97E8-ED486332EB73}" type="pres">
      <dgm:prSet presAssocID="{37ED62F8-837C-4B3B-A9BB-AE0F727822AB}" presName="node" presStyleLbl="node1" presStyleIdx="6" presStyleCnt="7">
        <dgm:presLayoutVars>
          <dgm:bulletEnabled val="1"/>
        </dgm:presLayoutVars>
      </dgm:prSet>
      <dgm:spPr/>
      <dgm:t>
        <a:bodyPr/>
        <a:lstStyle/>
        <a:p>
          <a:endParaRPr lang="en-US"/>
        </a:p>
      </dgm:t>
    </dgm:pt>
  </dgm:ptLst>
  <dgm:cxnLst>
    <dgm:cxn modelId="{3DBC2DE5-5585-414B-A011-9F1742682950}" type="presOf" srcId="{B07B733F-1466-4917-A0FE-1EDFE209EAFF}" destId="{8A4B387A-4AA3-484F-8A13-880DFFECF4C4}" srcOrd="1" destOrd="0" presId="urn:microsoft.com/office/officeart/2005/8/layout/radial5"/>
    <dgm:cxn modelId="{DD87046A-0BDE-4ABC-BECD-322D073C4AEF}" type="presOf" srcId="{685A3E5E-3D90-42BF-8B05-C2F67A7EA850}" destId="{8E7214F8-CB46-49EF-BF87-EB3E51C358AA}" srcOrd="0" destOrd="0" presId="urn:microsoft.com/office/officeart/2005/8/layout/radial5"/>
    <dgm:cxn modelId="{B4DCB37E-9FD5-4E20-A08B-09711315A1E4}" type="presOf" srcId="{5E97D69D-7B8E-433A-A010-1182868FFE22}" destId="{60D6EB65-BB1B-4907-AD56-C6FE474E852A}" srcOrd="1" destOrd="0" presId="urn:microsoft.com/office/officeart/2005/8/layout/radial5"/>
    <dgm:cxn modelId="{6CF0F669-CA3A-4D42-8E71-0C448EBC4EB1}" type="presOf" srcId="{F90C46EC-6258-44A2-BDDA-4FB18C82DED0}" destId="{79B7080A-8EE7-4AD8-BDEE-3E3B747B181E}" srcOrd="1" destOrd="0" presId="urn:microsoft.com/office/officeart/2005/8/layout/radial5"/>
    <dgm:cxn modelId="{569F6301-B430-4140-B7A5-0B2574F343D5}" srcId="{94FE7670-8758-4151-8A99-A64357937A00}" destId="{A211F9A3-0334-4CFB-8058-8FC39BFEA0A5}" srcOrd="0" destOrd="0" parTransId="{24CE6A16-1B90-4BC1-8492-92384EE84AFD}" sibTransId="{A855A2C6-BCEC-40EA-B245-679C4891F9D2}"/>
    <dgm:cxn modelId="{8AC733ED-CF1B-4C09-A383-5BA9963F550C}" type="presOf" srcId="{4916BEB5-CCEA-48D2-ADEC-0FFFA357DBFD}" destId="{5A5BFBBA-BFA8-4C03-BCAC-D1B9DA1C6B9F}" srcOrd="1" destOrd="0" presId="urn:microsoft.com/office/officeart/2005/8/layout/radial5"/>
    <dgm:cxn modelId="{01094D37-FE72-4F90-81E3-E2D390E80DD4}" type="presOf" srcId="{94FE7670-8758-4151-8A99-A64357937A00}" destId="{885CF43B-8241-46D6-A820-E764A207E638}" srcOrd="0" destOrd="0" presId="urn:microsoft.com/office/officeart/2005/8/layout/radial5"/>
    <dgm:cxn modelId="{5CC246FA-4501-4D78-9942-E5ECA6EF888E}" srcId="{A211F9A3-0334-4CFB-8058-8FC39BFEA0A5}" destId="{B73D6D12-F09F-4867-A621-39251DA51A7F}" srcOrd="4" destOrd="0" parTransId="{B07B733F-1466-4917-A0FE-1EDFE209EAFF}" sibTransId="{3E73C3D9-EC7B-4A1F-9B23-BB40D92B3018}"/>
    <dgm:cxn modelId="{1CB25833-2CD3-4123-95A7-2442AA6D207D}" type="presOf" srcId="{BB02E86C-01B9-4A87-B74B-FCB9BEED75B0}" destId="{46FF9ED3-D392-4BBF-A6BC-415FF4F769B9}" srcOrd="1" destOrd="0" presId="urn:microsoft.com/office/officeart/2005/8/layout/radial5"/>
    <dgm:cxn modelId="{9CC8F153-E9AC-4E48-9D6D-4E65B11BB9A7}" type="presOf" srcId="{04BAC795-EBCD-460D-998F-EC33EE9E504E}" destId="{3D54CE64-DCE8-4928-BCBD-A6381F4798DE}" srcOrd="1" destOrd="0" presId="urn:microsoft.com/office/officeart/2005/8/layout/radial5"/>
    <dgm:cxn modelId="{8577653F-29A1-49F9-BF91-0644D046DD1B}" srcId="{A211F9A3-0334-4CFB-8058-8FC39BFEA0A5}" destId="{393CA368-F887-47D5-B00C-5FE5DDBFF37D}" srcOrd="1" destOrd="0" parTransId="{04BAC795-EBCD-460D-998F-EC33EE9E504E}" sibTransId="{D97135E2-AF85-4A74-8328-2CC607882EFB}"/>
    <dgm:cxn modelId="{83A663FB-C365-4156-A85B-847C2A5C9C41}" type="presOf" srcId="{4916BEB5-CCEA-48D2-ADEC-0FFFA357DBFD}" destId="{BC6D220D-772D-4A5D-A04D-585AD80522A1}" srcOrd="0" destOrd="0" presId="urn:microsoft.com/office/officeart/2005/8/layout/radial5"/>
    <dgm:cxn modelId="{C19B7A98-782C-47C4-9239-58DCBE45F3D2}" type="presOf" srcId="{BB02E86C-01B9-4A87-B74B-FCB9BEED75B0}" destId="{4FB547AA-7570-4A50-B87B-31833D23C646}" srcOrd="0" destOrd="0" presId="urn:microsoft.com/office/officeart/2005/8/layout/radial5"/>
    <dgm:cxn modelId="{122EE6F2-B78B-4D57-ADE1-7936678FF3DA}" type="presOf" srcId="{A211F9A3-0334-4CFB-8058-8FC39BFEA0A5}" destId="{C9D5B5F2-E327-4897-A4B7-5B45514BCF9B}" srcOrd="0" destOrd="0" presId="urn:microsoft.com/office/officeart/2005/8/layout/radial5"/>
    <dgm:cxn modelId="{D1D7223F-76AB-4814-89E4-62AC1B6352C2}" type="presOf" srcId="{5E97D69D-7B8E-433A-A010-1182868FFE22}" destId="{359400AB-2676-4A5E-918D-0B0CED49F17D}" srcOrd="0" destOrd="0" presId="urn:microsoft.com/office/officeart/2005/8/layout/radial5"/>
    <dgm:cxn modelId="{6B0B1068-D799-451F-9D11-DF9735689EB2}" type="presOf" srcId="{B73D6D12-F09F-4867-A621-39251DA51A7F}" destId="{7087F7A9-9978-49A2-9BE3-7095EE3DD5B7}" srcOrd="0" destOrd="0" presId="urn:microsoft.com/office/officeart/2005/8/layout/radial5"/>
    <dgm:cxn modelId="{414F5264-40E9-4050-8EED-D626EE7382D9}" srcId="{A211F9A3-0334-4CFB-8058-8FC39BFEA0A5}" destId="{37DEEE05-3940-4FFA-8809-E8512A0C87EC}" srcOrd="5" destOrd="0" parTransId="{F90C46EC-6258-44A2-BDDA-4FB18C82DED0}" sibTransId="{C157F717-CA9B-4C4D-8371-A53A1ECC5A0E}"/>
    <dgm:cxn modelId="{FC4AB7EC-ADB1-4BA7-B3A2-E35EE139AAD4}" srcId="{A211F9A3-0334-4CFB-8058-8FC39BFEA0A5}" destId="{53FC92C9-56E0-4A63-8E03-19D86A617FC2}" srcOrd="3" destOrd="0" parTransId="{685A3E5E-3D90-42BF-8B05-C2F67A7EA850}" sibTransId="{D5C0C25E-F7FB-4761-8987-F69DD56B4A7F}"/>
    <dgm:cxn modelId="{10EB0CCE-8D32-45E0-9143-44A1A2C39522}" type="presOf" srcId="{685A3E5E-3D90-42BF-8B05-C2F67A7EA850}" destId="{5FD51B25-0AAB-4422-9E72-F60DB0588E95}" srcOrd="1" destOrd="0" presId="urn:microsoft.com/office/officeart/2005/8/layout/radial5"/>
    <dgm:cxn modelId="{7FE0B1E4-E84F-481D-8C97-3430156595A8}" srcId="{A211F9A3-0334-4CFB-8058-8FC39BFEA0A5}" destId="{9F9964DB-1F94-4158-83A3-DC01C1130ADA}" srcOrd="2" destOrd="0" parTransId="{5E97D69D-7B8E-433A-A010-1182868FFE22}" sibTransId="{6B8746BE-B24A-4904-9E1C-E58649E5D2FF}"/>
    <dgm:cxn modelId="{5043A234-15F0-4211-A6F5-4183C1BE9271}" type="presOf" srcId="{F90C46EC-6258-44A2-BDDA-4FB18C82DED0}" destId="{279ABCD1-CADE-4E28-A5D0-B30CD7AD4CEB}" srcOrd="0" destOrd="0" presId="urn:microsoft.com/office/officeart/2005/8/layout/radial5"/>
    <dgm:cxn modelId="{87CD0D86-6EF7-4A91-A213-C2E5B8FA94B7}" type="presOf" srcId="{62D47818-EA8A-48B7-A1C9-BC406C294D8D}" destId="{B0C25DF0-BB2D-4297-BECA-1D2FB74751F2}" srcOrd="0" destOrd="0" presId="urn:microsoft.com/office/officeart/2005/8/layout/radial5"/>
    <dgm:cxn modelId="{1D888119-D243-466F-B291-926A83F95482}" type="presOf" srcId="{37ED62F8-837C-4B3B-A9BB-AE0F727822AB}" destId="{984D96CE-383F-4653-97E8-ED486332EB73}" srcOrd="0" destOrd="0" presId="urn:microsoft.com/office/officeart/2005/8/layout/radial5"/>
    <dgm:cxn modelId="{85BFBDED-FC21-4E8C-A289-74341EC91D63}" srcId="{A211F9A3-0334-4CFB-8058-8FC39BFEA0A5}" destId="{37ED62F8-837C-4B3B-A9BB-AE0F727822AB}" srcOrd="6" destOrd="0" parTransId="{BB02E86C-01B9-4A87-B74B-FCB9BEED75B0}" sibTransId="{2B18B2A3-56EC-43D6-81AB-3D1B1BCDEC71}"/>
    <dgm:cxn modelId="{B023D98B-C1D2-4C21-A03C-EFE1530F1310}" type="presOf" srcId="{53FC92C9-56E0-4A63-8E03-19D86A617FC2}" destId="{8FB973B1-9B1B-48A5-8BA6-4089B05333A2}" srcOrd="0" destOrd="0" presId="urn:microsoft.com/office/officeart/2005/8/layout/radial5"/>
    <dgm:cxn modelId="{035A37D9-AEB5-4A52-BC40-24D0BA3FC01B}" type="presOf" srcId="{B07B733F-1466-4917-A0FE-1EDFE209EAFF}" destId="{CA54DB41-508A-414A-B045-10FC33E5E25A}" srcOrd="0" destOrd="0" presId="urn:microsoft.com/office/officeart/2005/8/layout/radial5"/>
    <dgm:cxn modelId="{488B856E-BE9F-4B40-8471-E2F8564DA709}" type="presOf" srcId="{04BAC795-EBCD-460D-998F-EC33EE9E504E}" destId="{5D1E6C96-C390-475E-BF9D-748EE532FE4C}" srcOrd="0" destOrd="0" presId="urn:microsoft.com/office/officeart/2005/8/layout/radial5"/>
    <dgm:cxn modelId="{25E07E79-18D4-43E9-ACAF-36FDDB8AE7E9}" srcId="{A211F9A3-0334-4CFB-8058-8FC39BFEA0A5}" destId="{62D47818-EA8A-48B7-A1C9-BC406C294D8D}" srcOrd="0" destOrd="0" parTransId="{4916BEB5-CCEA-48D2-ADEC-0FFFA357DBFD}" sibTransId="{A553F76A-4E7F-49EA-8407-5B2978AA9AE7}"/>
    <dgm:cxn modelId="{30E8AC47-E847-4FBC-BD25-59303773669D}" type="presOf" srcId="{37DEEE05-3940-4FFA-8809-E8512A0C87EC}" destId="{FD7FF3AD-ACD1-4718-BEF4-DA232176D3D6}" srcOrd="0" destOrd="0" presId="urn:microsoft.com/office/officeart/2005/8/layout/radial5"/>
    <dgm:cxn modelId="{050B06A8-AF60-4611-B343-BF9C697105C0}" type="presOf" srcId="{393CA368-F887-47D5-B00C-5FE5DDBFF37D}" destId="{E28E78E5-52EC-411A-9322-5E58BA72BD93}" srcOrd="0" destOrd="0" presId="urn:microsoft.com/office/officeart/2005/8/layout/radial5"/>
    <dgm:cxn modelId="{F923B7F9-95E8-4439-B121-050CC5F726B4}" type="presOf" srcId="{9F9964DB-1F94-4158-83A3-DC01C1130ADA}" destId="{26097D4E-9B75-4000-A66F-BB637EAA78E3}" srcOrd="0" destOrd="0" presId="urn:microsoft.com/office/officeart/2005/8/layout/radial5"/>
    <dgm:cxn modelId="{FBC68C7F-12A4-44EE-8F79-CC3E58A18A2A}" type="presParOf" srcId="{885CF43B-8241-46D6-A820-E764A207E638}" destId="{C9D5B5F2-E327-4897-A4B7-5B45514BCF9B}" srcOrd="0" destOrd="0" presId="urn:microsoft.com/office/officeart/2005/8/layout/radial5"/>
    <dgm:cxn modelId="{C942A753-2673-4CB0-953E-5C89D972773B}" type="presParOf" srcId="{885CF43B-8241-46D6-A820-E764A207E638}" destId="{BC6D220D-772D-4A5D-A04D-585AD80522A1}" srcOrd="1" destOrd="0" presId="urn:microsoft.com/office/officeart/2005/8/layout/radial5"/>
    <dgm:cxn modelId="{248D8C54-EB8B-41F6-9AC7-2D946006948A}" type="presParOf" srcId="{BC6D220D-772D-4A5D-A04D-585AD80522A1}" destId="{5A5BFBBA-BFA8-4C03-BCAC-D1B9DA1C6B9F}" srcOrd="0" destOrd="0" presId="urn:microsoft.com/office/officeart/2005/8/layout/radial5"/>
    <dgm:cxn modelId="{CCAA8B43-0061-4EA2-BFA4-2CC14ECD1F88}" type="presParOf" srcId="{885CF43B-8241-46D6-A820-E764A207E638}" destId="{B0C25DF0-BB2D-4297-BECA-1D2FB74751F2}" srcOrd="2" destOrd="0" presId="urn:microsoft.com/office/officeart/2005/8/layout/radial5"/>
    <dgm:cxn modelId="{E50328ED-5AD7-4DF3-AD36-A5B7562DE1C1}" type="presParOf" srcId="{885CF43B-8241-46D6-A820-E764A207E638}" destId="{5D1E6C96-C390-475E-BF9D-748EE532FE4C}" srcOrd="3" destOrd="0" presId="urn:microsoft.com/office/officeart/2005/8/layout/radial5"/>
    <dgm:cxn modelId="{D231ACD1-C88D-4E8A-AEBE-8892FCEED4D0}" type="presParOf" srcId="{5D1E6C96-C390-475E-BF9D-748EE532FE4C}" destId="{3D54CE64-DCE8-4928-BCBD-A6381F4798DE}" srcOrd="0" destOrd="0" presId="urn:microsoft.com/office/officeart/2005/8/layout/radial5"/>
    <dgm:cxn modelId="{9C6C6B83-1ED7-4467-AD17-87875CDB2089}" type="presParOf" srcId="{885CF43B-8241-46D6-A820-E764A207E638}" destId="{E28E78E5-52EC-411A-9322-5E58BA72BD93}" srcOrd="4" destOrd="0" presId="urn:microsoft.com/office/officeart/2005/8/layout/radial5"/>
    <dgm:cxn modelId="{F501EB8F-AD1C-4306-B938-389995E691F7}" type="presParOf" srcId="{885CF43B-8241-46D6-A820-E764A207E638}" destId="{359400AB-2676-4A5E-918D-0B0CED49F17D}" srcOrd="5" destOrd="0" presId="urn:microsoft.com/office/officeart/2005/8/layout/radial5"/>
    <dgm:cxn modelId="{554CE555-AF8F-4369-9BC3-AC9811460CC6}" type="presParOf" srcId="{359400AB-2676-4A5E-918D-0B0CED49F17D}" destId="{60D6EB65-BB1B-4907-AD56-C6FE474E852A}" srcOrd="0" destOrd="0" presId="urn:microsoft.com/office/officeart/2005/8/layout/radial5"/>
    <dgm:cxn modelId="{E472FECB-04B1-49CF-9A61-1A9EA2E2F085}" type="presParOf" srcId="{885CF43B-8241-46D6-A820-E764A207E638}" destId="{26097D4E-9B75-4000-A66F-BB637EAA78E3}" srcOrd="6" destOrd="0" presId="urn:microsoft.com/office/officeart/2005/8/layout/radial5"/>
    <dgm:cxn modelId="{549F2C5F-D782-47E1-BAC6-A79FE78FF09C}" type="presParOf" srcId="{885CF43B-8241-46D6-A820-E764A207E638}" destId="{8E7214F8-CB46-49EF-BF87-EB3E51C358AA}" srcOrd="7" destOrd="0" presId="urn:microsoft.com/office/officeart/2005/8/layout/radial5"/>
    <dgm:cxn modelId="{D4AA1B7F-2A45-4EAC-B430-37789B6670A3}" type="presParOf" srcId="{8E7214F8-CB46-49EF-BF87-EB3E51C358AA}" destId="{5FD51B25-0AAB-4422-9E72-F60DB0588E95}" srcOrd="0" destOrd="0" presId="urn:microsoft.com/office/officeart/2005/8/layout/radial5"/>
    <dgm:cxn modelId="{BA3CEEDE-6600-4FD9-ABC4-944C4582A16E}" type="presParOf" srcId="{885CF43B-8241-46D6-A820-E764A207E638}" destId="{8FB973B1-9B1B-48A5-8BA6-4089B05333A2}" srcOrd="8" destOrd="0" presId="urn:microsoft.com/office/officeart/2005/8/layout/radial5"/>
    <dgm:cxn modelId="{E785A6E7-35F2-4405-98C1-EA132C21860B}" type="presParOf" srcId="{885CF43B-8241-46D6-A820-E764A207E638}" destId="{CA54DB41-508A-414A-B045-10FC33E5E25A}" srcOrd="9" destOrd="0" presId="urn:microsoft.com/office/officeart/2005/8/layout/radial5"/>
    <dgm:cxn modelId="{451688D3-B119-4931-8406-76048E6E6017}" type="presParOf" srcId="{CA54DB41-508A-414A-B045-10FC33E5E25A}" destId="{8A4B387A-4AA3-484F-8A13-880DFFECF4C4}" srcOrd="0" destOrd="0" presId="urn:microsoft.com/office/officeart/2005/8/layout/radial5"/>
    <dgm:cxn modelId="{CCDC8452-A0BF-49B9-9224-ABC079B6E242}" type="presParOf" srcId="{885CF43B-8241-46D6-A820-E764A207E638}" destId="{7087F7A9-9978-49A2-9BE3-7095EE3DD5B7}" srcOrd="10" destOrd="0" presId="urn:microsoft.com/office/officeart/2005/8/layout/radial5"/>
    <dgm:cxn modelId="{CCCCE5DB-9F47-42A3-9DA0-2F729A2D3335}" type="presParOf" srcId="{885CF43B-8241-46D6-A820-E764A207E638}" destId="{279ABCD1-CADE-4E28-A5D0-B30CD7AD4CEB}" srcOrd="11" destOrd="0" presId="urn:microsoft.com/office/officeart/2005/8/layout/radial5"/>
    <dgm:cxn modelId="{371D74DB-DA89-4E35-AAD0-C9DD943E8D2B}" type="presParOf" srcId="{279ABCD1-CADE-4E28-A5D0-B30CD7AD4CEB}" destId="{79B7080A-8EE7-4AD8-BDEE-3E3B747B181E}" srcOrd="0" destOrd="0" presId="urn:microsoft.com/office/officeart/2005/8/layout/radial5"/>
    <dgm:cxn modelId="{EAFCBD9D-E1AE-4FCE-BE00-B7538019F591}" type="presParOf" srcId="{885CF43B-8241-46D6-A820-E764A207E638}" destId="{FD7FF3AD-ACD1-4718-BEF4-DA232176D3D6}" srcOrd="12" destOrd="0" presId="urn:microsoft.com/office/officeart/2005/8/layout/radial5"/>
    <dgm:cxn modelId="{6668F0EA-BAF7-4496-AD4C-97518BA5732C}" type="presParOf" srcId="{885CF43B-8241-46D6-A820-E764A207E638}" destId="{4FB547AA-7570-4A50-B87B-31833D23C646}" srcOrd="13" destOrd="0" presId="urn:microsoft.com/office/officeart/2005/8/layout/radial5"/>
    <dgm:cxn modelId="{B3688547-EC67-4D78-96A4-E7385101F39E}" type="presParOf" srcId="{4FB547AA-7570-4A50-B87B-31833D23C646}" destId="{46FF9ED3-D392-4BBF-A6BC-415FF4F769B9}" srcOrd="0" destOrd="0" presId="urn:microsoft.com/office/officeart/2005/8/layout/radial5"/>
    <dgm:cxn modelId="{3911897A-B2A9-4CAE-BAE0-30AAF200859D}" type="presParOf" srcId="{885CF43B-8241-46D6-A820-E764A207E638}" destId="{984D96CE-383F-4653-97E8-ED486332EB73}"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C24D9-46AA-4F59-A8E0-3D2948D910EE}"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B2D67184-62BB-44D2-977A-6E20B12D3443}">
      <dgm:prSet phldrT="[Text]"/>
      <dgm:spPr/>
      <dgm:t>
        <a:bodyPr/>
        <a:lstStyle/>
        <a:p>
          <a:r>
            <a:rPr lang="ar-LB" b="1" dirty="0" smtClean="0">
              <a:effectLst>
                <a:outerShdw blurRad="38100" dist="38100" dir="2700000" algn="tl">
                  <a:srgbClr val="000000">
                    <a:alpha val="43137"/>
                  </a:srgbClr>
                </a:outerShdw>
              </a:effectLst>
            </a:rPr>
            <a:t>المحاور الرئيسية لقياس الاداء</a:t>
          </a:r>
          <a:endParaRPr lang="en-US" b="1" dirty="0">
            <a:effectLst>
              <a:outerShdw blurRad="38100" dist="38100" dir="2700000" algn="tl">
                <a:srgbClr val="000000">
                  <a:alpha val="43137"/>
                </a:srgbClr>
              </a:outerShdw>
            </a:effectLst>
          </a:endParaRPr>
        </a:p>
      </dgm:t>
    </dgm:pt>
    <dgm:pt modelId="{695E9B60-8DF9-41FB-8EEF-0FDAF49AA65C}" type="parTrans" cxnId="{68F12A27-486D-4435-AE5D-AE590A343A97}">
      <dgm:prSet/>
      <dgm:spPr/>
      <dgm:t>
        <a:bodyPr/>
        <a:lstStyle/>
        <a:p>
          <a:endParaRPr lang="en-US"/>
        </a:p>
      </dgm:t>
    </dgm:pt>
    <dgm:pt modelId="{4FDAFB28-7B89-42F5-A0A7-479B60FD34F2}" type="sibTrans" cxnId="{68F12A27-486D-4435-AE5D-AE590A343A97}">
      <dgm:prSet/>
      <dgm:spPr/>
      <dgm:t>
        <a:bodyPr/>
        <a:lstStyle/>
        <a:p>
          <a:endParaRPr lang="en-US"/>
        </a:p>
      </dgm:t>
    </dgm:pt>
    <dgm:pt modelId="{04FB41D2-48B4-4114-89C1-8A80F0DC710B}">
      <dgm:prSet phldrT="[Text]"/>
      <dgm:spPr/>
      <dgm:t>
        <a:bodyPr/>
        <a:lstStyle/>
        <a:p>
          <a:pPr rtl="1"/>
          <a:r>
            <a:rPr lang="ar-LB" dirty="0" smtClean="0"/>
            <a:t>قياس الاداء المؤسسي </a:t>
          </a:r>
          <a:endParaRPr lang="en-US" dirty="0"/>
        </a:p>
      </dgm:t>
    </dgm:pt>
    <dgm:pt modelId="{D50C17FC-6DE3-4B3A-82D1-6B343B9E48ED}" type="parTrans" cxnId="{CBC5473D-BDC4-4334-BC74-D97775AAEED2}">
      <dgm:prSet/>
      <dgm:spPr/>
      <dgm:t>
        <a:bodyPr/>
        <a:lstStyle/>
        <a:p>
          <a:endParaRPr lang="en-US"/>
        </a:p>
      </dgm:t>
    </dgm:pt>
    <dgm:pt modelId="{BE9B26AB-D579-47A1-915B-A610E5A1A2D0}" type="sibTrans" cxnId="{CBC5473D-BDC4-4334-BC74-D97775AAEED2}">
      <dgm:prSet/>
      <dgm:spPr/>
      <dgm:t>
        <a:bodyPr/>
        <a:lstStyle/>
        <a:p>
          <a:endParaRPr lang="en-US"/>
        </a:p>
      </dgm:t>
    </dgm:pt>
    <dgm:pt modelId="{79875B6B-357B-40B1-9566-B12D06390447}">
      <dgm:prSet phldrT="[Text]"/>
      <dgm:spPr/>
      <dgm:t>
        <a:bodyPr/>
        <a:lstStyle/>
        <a:p>
          <a:pPr rtl="1"/>
          <a:r>
            <a:rPr lang="ar-LB" dirty="0" smtClean="0"/>
            <a:t>قياس الاداء البشري </a:t>
          </a:r>
          <a:endParaRPr lang="en-US" dirty="0"/>
        </a:p>
      </dgm:t>
    </dgm:pt>
    <dgm:pt modelId="{3BA21FD7-F4AF-4D6E-BDF4-9FE3B5D548ED}" type="parTrans" cxnId="{BAFBDF62-AE7E-4719-8BE7-7A4F39E417C2}">
      <dgm:prSet/>
      <dgm:spPr/>
      <dgm:t>
        <a:bodyPr/>
        <a:lstStyle/>
        <a:p>
          <a:endParaRPr lang="en-US"/>
        </a:p>
      </dgm:t>
    </dgm:pt>
    <dgm:pt modelId="{B772BCC5-E5D1-42C1-A0DC-810A5B90905C}" type="sibTrans" cxnId="{BAFBDF62-AE7E-4719-8BE7-7A4F39E417C2}">
      <dgm:prSet/>
      <dgm:spPr/>
      <dgm:t>
        <a:bodyPr/>
        <a:lstStyle/>
        <a:p>
          <a:endParaRPr lang="en-US"/>
        </a:p>
      </dgm:t>
    </dgm:pt>
    <dgm:pt modelId="{78C85C35-C715-42B4-8F25-9851E7E58077}">
      <dgm:prSet phldrT="[Text]"/>
      <dgm:spPr/>
      <dgm:t>
        <a:bodyPr/>
        <a:lstStyle/>
        <a:p>
          <a:pPr rtl="1"/>
          <a:r>
            <a:rPr lang="ar-LB" dirty="0" smtClean="0"/>
            <a:t>قياس النتائج</a:t>
          </a:r>
          <a:endParaRPr lang="en-US" dirty="0"/>
        </a:p>
      </dgm:t>
    </dgm:pt>
    <dgm:pt modelId="{99AD391C-B46D-437A-8092-E12D87110CA2}" type="parTrans" cxnId="{E680B817-8B28-442E-AB56-6D707B3347A0}">
      <dgm:prSet/>
      <dgm:spPr/>
      <dgm:t>
        <a:bodyPr/>
        <a:lstStyle/>
        <a:p>
          <a:endParaRPr lang="en-US"/>
        </a:p>
      </dgm:t>
    </dgm:pt>
    <dgm:pt modelId="{38B5EA94-0509-461F-9D1B-EFA8CA41E677}" type="sibTrans" cxnId="{E680B817-8B28-442E-AB56-6D707B3347A0}">
      <dgm:prSet/>
      <dgm:spPr/>
      <dgm:t>
        <a:bodyPr/>
        <a:lstStyle/>
        <a:p>
          <a:endParaRPr lang="en-US"/>
        </a:p>
      </dgm:t>
    </dgm:pt>
    <dgm:pt modelId="{1825BF9C-C9F1-4E71-9914-EFF25E479FFB}">
      <dgm:prSet phldrT="[Text]"/>
      <dgm:spPr/>
      <dgm:t>
        <a:bodyPr/>
        <a:lstStyle/>
        <a:p>
          <a:pPr rtl="1"/>
          <a:r>
            <a:rPr lang="ar-LB" dirty="0" smtClean="0"/>
            <a:t>قياس ادوات العمل (الملائمة / الجودة...)</a:t>
          </a:r>
          <a:endParaRPr lang="en-US" dirty="0"/>
        </a:p>
      </dgm:t>
    </dgm:pt>
    <dgm:pt modelId="{7561650A-A1E4-460B-8232-DE6A6B32034E}" type="parTrans" cxnId="{357A370C-7382-4A67-AE61-9FDF5C5B9259}">
      <dgm:prSet/>
      <dgm:spPr/>
      <dgm:t>
        <a:bodyPr/>
        <a:lstStyle/>
        <a:p>
          <a:endParaRPr lang="en-US"/>
        </a:p>
      </dgm:t>
    </dgm:pt>
    <dgm:pt modelId="{B90C9231-3540-4B79-965A-92230EC19AF4}" type="sibTrans" cxnId="{357A370C-7382-4A67-AE61-9FDF5C5B9259}">
      <dgm:prSet/>
      <dgm:spPr/>
      <dgm:t>
        <a:bodyPr/>
        <a:lstStyle/>
        <a:p>
          <a:endParaRPr lang="en-US"/>
        </a:p>
      </dgm:t>
    </dgm:pt>
    <dgm:pt modelId="{E0682378-E054-4216-9C90-25542F9E24AD}" type="pres">
      <dgm:prSet presAssocID="{435C24D9-46AA-4F59-A8E0-3D2948D910EE}" presName="Name0" presStyleCnt="0">
        <dgm:presLayoutVars>
          <dgm:chMax val="1"/>
          <dgm:dir/>
          <dgm:animLvl val="ctr"/>
          <dgm:resizeHandles val="exact"/>
        </dgm:presLayoutVars>
      </dgm:prSet>
      <dgm:spPr/>
      <dgm:t>
        <a:bodyPr/>
        <a:lstStyle/>
        <a:p>
          <a:endParaRPr lang="en-US"/>
        </a:p>
      </dgm:t>
    </dgm:pt>
    <dgm:pt modelId="{CF0C2B83-CA76-4936-AABF-241A8C8412E9}" type="pres">
      <dgm:prSet presAssocID="{B2D67184-62BB-44D2-977A-6E20B12D3443}" presName="centerShape" presStyleLbl="node0" presStyleIdx="0" presStyleCnt="1"/>
      <dgm:spPr/>
      <dgm:t>
        <a:bodyPr/>
        <a:lstStyle/>
        <a:p>
          <a:endParaRPr lang="en-US"/>
        </a:p>
      </dgm:t>
    </dgm:pt>
    <dgm:pt modelId="{F8EB3ECC-F3BF-46D6-98C8-2FD11C87CB4D}" type="pres">
      <dgm:prSet presAssocID="{04FB41D2-48B4-4114-89C1-8A80F0DC710B}" presName="node" presStyleLbl="node1" presStyleIdx="0" presStyleCnt="4">
        <dgm:presLayoutVars>
          <dgm:bulletEnabled val="1"/>
        </dgm:presLayoutVars>
      </dgm:prSet>
      <dgm:spPr/>
      <dgm:t>
        <a:bodyPr/>
        <a:lstStyle/>
        <a:p>
          <a:endParaRPr lang="en-US"/>
        </a:p>
      </dgm:t>
    </dgm:pt>
    <dgm:pt modelId="{7665ACF1-022E-489D-95F8-F501F7121A5D}" type="pres">
      <dgm:prSet presAssocID="{04FB41D2-48B4-4114-89C1-8A80F0DC710B}" presName="dummy" presStyleCnt="0"/>
      <dgm:spPr/>
    </dgm:pt>
    <dgm:pt modelId="{19E14549-ADE3-4351-9855-91F8E46C7752}" type="pres">
      <dgm:prSet presAssocID="{BE9B26AB-D579-47A1-915B-A610E5A1A2D0}" presName="sibTrans" presStyleLbl="sibTrans2D1" presStyleIdx="0" presStyleCnt="4"/>
      <dgm:spPr/>
      <dgm:t>
        <a:bodyPr/>
        <a:lstStyle/>
        <a:p>
          <a:endParaRPr lang="en-US"/>
        </a:p>
      </dgm:t>
    </dgm:pt>
    <dgm:pt modelId="{FF419C94-CC52-4C1B-8DB1-B05D8C25FC1B}" type="pres">
      <dgm:prSet presAssocID="{79875B6B-357B-40B1-9566-B12D06390447}" presName="node" presStyleLbl="node1" presStyleIdx="1" presStyleCnt="4">
        <dgm:presLayoutVars>
          <dgm:bulletEnabled val="1"/>
        </dgm:presLayoutVars>
      </dgm:prSet>
      <dgm:spPr/>
      <dgm:t>
        <a:bodyPr/>
        <a:lstStyle/>
        <a:p>
          <a:endParaRPr lang="en-US"/>
        </a:p>
      </dgm:t>
    </dgm:pt>
    <dgm:pt modelId="{2E9FF441-B7E1-4817-A31B-8B0220DC3102}" type="pres">
      <dgm:prSet presAssocID="{79875B6B-357B-40B1-9566-B12D06390447}" presName="dummy" presStyleCnt="0"/>
      <dgm:spPr/>
    </dgm:pt>
    <dgm:pt modelId="{17D413B4-0BE8-41EA-AF50-6509DB2C8CC4}" type="pres">
      <dgm:prSet presAssocID="{B772BCC5-E5D1-42C1-A0DC-810A5B90905C}" presName="sibTrans" presStyleLbl="sibTrans2D1" presStyleIdx="1" presStyleCnt="4"/>
      <dgm:spPr/>
      <dgm:t>
        <a:bodyPr/>
        <a:lstStyle/>
        <a:p>
          <a:endParaRPr lang="en-US"/>
        </a:p>
      </dgm:t>
    </dgm:pt>
    <dgm:pt modelId="{0E75EB2A-E8DE-46F7-A86B-94E129379727}" type="pres">
      <dgm:prSet presAssocID="{78C85C35-C715-42B4-8F25-9851E7E58077}" presName="node" presStyleLbl="node1" presStyleIdx="2" presStyleCnt="4">
        <dgm:presLayoutVars>
          <dgm:bulletEnabled val="1"/>
        </dgm:presLayoutVars>
      </dgm:prSet>
      <dgm:spPr/>
      <dgm:t>
        <a:bodyPr/>
        <a:lstStyle/>
        <a:p>
          <a:endParaRPr lang="en-US"/>
        </a:p>
      </dgm:t>
    </dgm:pt>
    <dgm:pt modelId="{8C700EFE-C784-4227-AEC5-7B0E05C2C235}" type="pres">
      <dgm:prSet presAssocID="{78C85C35-C715-42B4-8F25-9851E7E58077}" presName="dummy" presStyleCnt="0"/>
      <dgm:spPr/>
    </dgm:pt>
    <dgm:pt modelId="{B2A2AB31-4D47-4CBD-A36E-D3BAC5B933B8}" type="pres">
      <dgm:prSet presAssocID="{38B5EA94-0509-461F-9D1B-EFA8CA41E677}" presName="sibTrans" presStyleLbl="sibTrans2D1" presStyleIdx="2" presStyleCnt="4"/>
      <dgm:spPr/>
      <dgm:t>
        <a:bodyPr/>
        <a:lstStyle/>
        <a:p>
          <a:endParaRPr lang="en-US"/>
        </a:p>
      </dgm:t>
    </dgm:pt>
    <dgm:pt modelId="{5440B842-6441-4DD1-90A1-D965AA6829E8}" type="pres">
      <dgm:prSet presAssocID="{1825BF9C-C9F1-4E71-9914-EFF25E479FFB}" presName="node" presStyleLbl="node1" presStyleIdx="3" presStyleCnt="4">
        <dgm:presLayoutVars>
          <dgm:bulletEnabled val="1"/>
        </dgm:presLayoutVars>
      </dgm:prSet>
      <dgm:spPr/>
      <dgm:t>
        <a:bodyPr/>
        <a:lstStyle/>
        <a:p>
          <a:endParaRPr lang="en-US"/>
        </a:p>
      </dgm:t>
    </dgm:pt>
    <dgm:pt modelId="{AC74401A-906C-40B4-A700-E75EF17295D5}" type="pres">
      <dgm:prSet presAssocID="{1825BF9C-C9F1-4E71-9914-EFF25E479FFB}" presName="dummy" presStyleCnt="0"/>
      <dgm:spPr/>
    </dgm:pt>
    <dgm:pt modelId="{14691214-8769-4C5C-8E79-73A858D2B92F}" type="pres">
      <dgm:prSet presAssocID="{B90C9231-3540-4B79-965A-92230EC19AF4}" presName="sibTrans" presStyleLbl="sibTrans2D1" presStyleIdx="3" presStyleCnt="4"/>
      <dgm:spPr/>
      <dgm:t>
        <a:bodyPr/>
        <a:lstStyle/>
        <a:p>
          <a:endParaRPr lang="en-US"/>
        </a:p>
      </dgm:t>
    </dgm:pt>
  </dgm:ptLst>
  <dgm:cxnLst>
    <dgm:cxn modelId="{68F12A27-486D-4435-AE5D-AE590A343A97}" srcId="{435C24D9-46AA-4F59-A8E0-3D2948D910EE}" destId="{B2D67184-62BB-44D2-977A-6E20B12D3443}" srcOrd="0" destOrd="0" parTransId="{695E9B60-8DF9-41FB-8EEF-0FDAF49AA65C}" sibTransId="{4FDAFB28-7B89-42F5-A0A7-479B60FD34F2}"/>
    <dgm:cxn modelId="{E680B817-8B28-442E-AB56-6D707B3347A0}" srcId="{B2D67184-62BB-44D2-977A-6E20B12D3443}" destId="{78C85C35-C715-42B4-8F25-9851E7E58077}" srcOrd="2" destOrd="0" parTransId="{99AD391C-B46D-437A-8092-E12D87110CA2}" sibTransId="{38B5EA94-0509-461F-9D1B-EFA8CA41E677}"/>
    <dgm:cxn modelId="{BB9B7E39-95D7-4BBC-B5B4-1605063AD692}" type="presOf" srcId="{78C85C35-C715-42B4-8F25-9851E7E58077}" destId="{0E75EB2A-E8DE-46F7-A86B-94E129379727}" srcOrd="0" destOrd="0" presId="urn:microsoft.com/office/officeart/2005/8/layout/radial6"/>
    <dgm:cxn modelId="{66D8F53B-CB00-4E5C-B8DD-2EC63F7032C0}" type="presOf" srcId="{BE9B26AB-D579-47A1-915B-A610E5A1A2D0}" destId="{19E14549-ADE3-4351-9855-91F8E46C7752}" srcOrd="0" destOrd="0" presId="urn:microsoft.com/office/officeart/2005/8/layout/radial6"/>
    <dgm:cxn modelId="{91CC7064-1460-4248-96E1-718B1362BC83}" type="presOf" srcId="{435C24D9-46AA-4F59-A8E0-3D2948D910EE}" destId="{E0682378-E054-4216-9C90-25542F9E24AD}" srcOrd="0" destOrd="0" presId="urn:microsoft.com/office/officeart/2005/8/layout/radial6"/>
    <dgm:cxn modelId="{6CF40017-C9BB-483F-BC4B-7688C6B5B86D}" type="presOf" srcId="{1825BF9C-C9F1-4E71-9914-EFF25E479FFB}" destId="{5440B842-6441-4DD1-90A1-D965AA6829E8}" srcOrd="0" destOrd="0" presId="urn:microsoft.com/office/officeart/2005/8/layout/radial6"/>
    <dgm:cxn modelId="{3EAC4B5F-B6DA-4A05-8B39-531D38AEF353}" type="presOf" srcId="{B2D67184-62BB-44D2-977A-6E20B12D3443}" destId="{CF0C2B83-CA76-4936-AABF-241A8C8412E9}" srcOrd="0" destOrd="0" presId="urn:microsoft.com/office/officeart/2005/8/layout/radial6"/>
    <dgm:cxn modelId="{357A370C-7382-4A67-AE61-9FDF5C5B9259}" srcId="{B2D67184-62BB-44D2-977A-6E20B12D3443}" destId="{1825BF9C-C9F1-4E71-9914-EFF25E479FFB}" srcOrd="3" destOrd="0" parTransId="{7561650A-A1E4-460B-8232-DE6A6B32034E}" sibTransId="{B90C9231-3540-4B79-965A-92230EC19AF4}"/>
    <dgm:cxn modelId="{77E177AD-465B-4E90-8632-545049E956AC}" type="presOf" srcId="{38B5EA94-0509-461F-9D1B-EFA8CA41E677}" destId="{B2A2AB31-4D47-4CBD-A36E-D3BAC5B933B8}" srcOrd="0" destOrd="0" presId="urn:microsoft.com/office/officeart/2005/8/layout/radial6"/>
    <dgm:cxn modelId="{BAFBDF62-AE7E-4719-8BE7-7A4F39E417C2}" srcId="{B2D67184-62BB-44D2-977A-6E20B12D3443}" destId="{79875B6B-357B-40B1-9566-B12D06390447}" srcOrd="1" destOrd="0" parTransId="{3BA21FD7-F4AF-4D6E-BDF4-9FE3B5D548ED}" sibTransId="{B772BCC5-E5D1-42C1-A0DC-810A5B90905C}"/>
    <dgm:cxn modelId="{9F78A199-1DE8-4708-BF06-5EF71C08C593}" type="presOf" srcId="{B772BCC5-E5D1-42C1-A0DC-810A5B90905C}" destId="{17D413B4-0BE8-41EA-AF50-6509DB2C8CC4}" srcOrd="0" destOrd="0" presId="urn:microsoft.com/office/officeart/2005/8/layout/radial6"/>
    <dgm:cxn modelId="{CBC5473D-BDC4-4334-BC74-D97775AAEED2}" srcId="{B2D67184-62BB-44D2-977A-6E20B12D3443}" destId="{04FB41D2-48B4-4114-89C1-8A80F0DC710B}" srcOrd="0" destOrd="0" parTransId="{D50C17FC-6DE3-4B3A-82D1-6B343B9E48ED}" sibTransId="{BE9B26AB-D579-47A1-915B-A610E5A1A2D0}"/>
    <dgm:cxn modelId="{A00749BD-AD00-45C8-B992-DF3B644BA178}" type="presOf" srcId="{B90C9231-3540-4B79-965A-92230EC19AF4}" destId="{14691214-8769-4C5C-8E79-73A858D2B92F}" srcOrd="0" destOrd="0" presId="urn:microsoft.com/office/officeart/2005/8/layout/radial6"/>
    <dgm:cxn modelId="{625119A2-85B5-45F9-B151-C126047EC631}" type="presOf" srcId="{79875B6B-357B-40B1-9566-B12D06390447}" destId="{FF419C94-CC52-4C1B-8DB1-B05D8C25FC1B}" srcOrd="0" destOrd="0" presId="urn:microsoft.com/office/officeart/2005/8/layout/radial6"/>
    <dgm:cxn modelId="{C94522C0-64FB-4F7C-9025-74E6BFE54417}" type="presOf" srcId="{04FB41D2-48B4-4114-89C1-8A80F0DC710B}" destId="{F8EB3ECC-F3BF-46D6-98C8-2FD11C87CB4D}" srcOrd="0" destOrd="0" presId="urn:microsoft.com/office/officeart/2005/8/layout/radial6"/>
    <dgm:cxn modelId="{A4DF449A-6BD6-4143-A2DD-D04E25A34E65}" type="presParOf" srcId="{E0682378-E054-4216-9C90-25542F9E24AD}" destId="{CF0C2B83-CA76-4936-AABF-241A8C8412E9}" srcOrd="0" destOrd="0" presId="urn:microsoft.com/office/officeart/2005/8/layout/radial6"/>
    <dgm:cxn modelId="{C409347B-2B64-480F-ABD2-B266D5B70611}" type="presParOf" srcId="{E0682378-E054-4216-9C90-25542F9E24AD}" destId="{F8EB3ECC-F3BF-46D6-98C8-2FD11C87CB4D}" srcOrd="1" destOrd="0" presId="urn:microsoft.com/office/officeart/2005/8/layout/radial6"/>
    <dgm:cxn modelId="{AFE28F0E-A00E-4D2E-89E7-F0EF776B26AC}" type="presParOf" srcId="{E0682378-E054-4216-9C90-25542F9E24AD}" destId="{7665ACF1-022E-489D-95F8-F501F7121A5D}" srcOrd="2" destOrd="0" presId="urn:microsoft.com/office/officeart/2005/8/layout/radial6"/>
    <dgm:cxn modelId="{72127B13-0009-4207-8F9E-CB1E5EB6AEB1}" type="presParOf" srcId="{E0682378-E054-4216-9C90-25542F9E24AD}" destId="{19E14549-ADE3-4351-9855-91F8E46C7752}" srcOrd="3" destOrd="0" presId="urn:microsoft.com/office/officeart/2005/8/layout/radial6"/>
    <dgm:cxn modelId="{0F192020-0980-4DD2-B9AC-7BAF2A3387DD}" type="presParOf" srcId="{E0682378-E054-4216-9C90-25542F9E24AD}" destId="{FF419C94-CC52-4C1B-8DB1-B05D8C25FC1B}" srcOrd="4" destOrd="0" presId="urn:microsoft.com/office/officeart/2005/8/layout/radial6"/>
    <dgm:cxn modelId="{F4433C43-CE7A-49BD-9F4F-8EBC1D4845A7}" type="presParOf" srcId="{E0682378-E054-4216-9C90-25542F9E24AD}" destId="{2E9FF441-B7E1-4817-A31B-8B0220DC3102}" srcOrd="5" destOrd="0" presId="urn:microsoft.com/office/officeart/2005/8/layout/radial6"/>
    <dgm:cxn modelId="{8F66EB9A-94B3-4CC2-9CE0-4CA34365B3B8}" type="presParOf" srcId="{E0682378-E054-4216-9C90-25542F9E24AD}" destId="{17D413B4-0BE8-41EA-AF50-6509DB2C8CC4}" srcOrd="6" destOrd="0" presId="urn:microsoft.com/office/officeart/2005/8/layout/radial6"/>
    <dgm:cxn modelId="{0DB894F6-ECE0-4E75-8BBC-1296A6ED8ADC}" type="presParOf" srcId="{E0682378-E054-4216-9C90-25542F9E24AD}" destId="{0E75EB2A-E8DE-46F7-A86B-94E129379727}" srcOrd="7" destOrd="0" presId="urn:microsoft.com/office/officeart/2005/8/layout/radial6"/>
    <dgm:cxn modelId="{ED5C3D13-98AD-456F-B5E3-4511094C89D6}" type="presParOf" srcId="{E0682378-E054-4216-9C90-25542F9E24AD}" destId="{8C700EFE-C784-4227-AEC5-7B0E05C2C235}" srcOrd="8" destOrd="0" presId="urn:microsoft.com/office/officeart/2005/8/layout/radial6"/>
    <dgm:cxn modelId="{71BA85CB-7372-4BBD-96DA-8E4993678634}" type="presParOf" srcId="{E0682378-E054-4216-9C90-25542F9E24AD}" destId="{B2A2AB31-4D47-4CBD-A36E-D3BAC5B933B8}" srcOrd="9" destOrd="0" presId="urn:microsoft.com/office/officeart/2005/8/layout/radial6"/>
    <dgm:cxn modelId="{CF6C7147-F2F6-4AA4-855A-99A60704A495}" type="presParOf" srcId="{E0682378-E054-4216-9C90-25542F9E24AD}" destId="{5440B842-6441-4DD1-90A1-D965AA6829E8}" srcOrd="10" destOrd="0" presId="urn:microsoft.com/office/officeart/2005/8/layout/radial6"/>
    <dgm:cxn modelId="{06F9A43D-0BDC-4BA4-9FB8-F96DF9074440}" type="presParOf" srcId="{E0682378-E054-4216-9C90-25542F9E24AD}" destId="{AC74401A-906C-40B4-A700-E75EF17295D5}" srcOrd="11" destOrd="0" presId="urn:microsoft.com/office/officeart/2005/8/layout/radial6"/>
    <dgm:cxn modelId="{DB8BFA3D-45C4-4BA3-B7AA-24B378053E69}" type="presParOf" srcId="{E0682378-E054-4216-9C90-25542F9E24AD}" destId="{14691214-8769-4C5C-8E79-73A858D2B92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84EF3-FDC7-48B5-88E6-34060D3F3B98}"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A987332A-9C35-441D-9196-38B841E05D2F}">
      <dgm:prSet phldrT="[Text]" custT="1"/>
      <dgm:spPr/>
      <dgm:t>
        <a:bodyPr/>
        <a:lstStyle/>
        <a:p>
          <a:r>
            <a:rPr lang="ar-LB" sz="1800" b="1"/>
            <a:t>الادارة الرشيدة </a:t>
          </a:r>
          <a:endParaRPr lang="en-US" sz="1800" b="1"/>
        </a:p>
      </dgm:t>
    </dgm:pt>
    <dgm:pt modelId="{92FD8231-44E7-44AA-B930-A372F228AFA7}" type="parTrans" cxnId="{7FBCD299-C906-4088-8A47-1FDE81E82F7B}">
      <dgm:prSet/>
      <dgm:spPr/>
      <dgm:t>
        <a:bodyPr/>
        <a:lstStyle/>
        <a:p>
          <a:endParaRPr lang="en-US"/>
        </a:p>
      </dgm:t>
    </dgm:pt>
    <dgm:pt modelId="{09F0D1A8-7D46-4B2A-80B7-F07BEAF6176B}" type="sibTrans" cxnId="{7FBCD299-C906-4088-8A47-1FDE81E82F7B}">
      <dgm:prSet/>
      <dgm:spPr/>
      <dgm:t>
        <a:bodyPr/>
        <a:lstStyle/>
        <a:p>
          <a:endParaRPr lang="en-US"/>
        </a:p>
      </dgm:t>
    </dgm:pt>
    <dgm:pt modelId="{29946DD6-8DC8-46F1-8E1F-772747ADFCD4}">
      <dgm:prSet phldrT="[Text]" custT="1"/>
      <dgm:spPr/>
      <dgm:t>
        <a:bodyPr/>
        <a:lstStyle/>
        <a:p>
          <a:pPr rtl="1"/>
          <a:r>
            <a:rPr lang="ar-LB" sz="1800" b="1" i="0"/>
            <a:t>البعد الإداري للحوكمة</a:t>
          </a:r>
          <a:endParaRPr lang="en-US" sz="1800" i="0"/>
        </a:p>
      </dgm:t>
    </dgm:pt>
    <dgm:pt modelId="{4D40C1E4-89E1-4285-B9DF-73DDC21C26F7}" type="parTrans" cxnId="{7BF5A5FB-6446-4540-ADFF-7BBC3093D3A9}">
      <dgm:prSet/>
      <dgm:spPr/>
      <dgm:t>
        <a:bodyPr/>
        <a:lstStyle/>
        <a:p>
          <a:endParaRPr lang="en-US"/>
        </a:p>
      </dgm:t>
    </dgm:pt>
    <dgm:pt modelId="{3BFA826D-4B92-4EC9-9DB6-7A728F94C73F}" type="sibTrans" cxnId="{7BF5A5FB-6446-4540-ADFF-7BBC3093D3A9}">
      <dgm:prSet/>
      <dgm:spPr/>
      <dgm:t>
        <a:bodyPr/>
        <a:lstStyle/>
        <a:p>
          <a:endParaRPr lang="en-US"/>
        </a:p>
      </dgm:t>
    </dgm:pt>
    <dgm:pt modelId="{AA9162AE-B018-4B89-A171-EF6D72FCAC59}">
      <dgm:prSet phldrT="[Text]" custT="1"/>
      <dgm:spPr/>
      <dgm:t>
        <a:bodyPr/>
        <a:lstStyle/>
        <a:p>
          <a:pPr algn="r"/>
          <a:r>
            <a:rPr lang="ar-LB" sz="1600" b="1" i="1"/>
            <a:t>- </a:t>
          </a:r>
          <a:r>
            <a:rPr lang="ar-LB" sz="1400" b="1" i="1"/>
            <a:t>المساءلة</a:t>
          </a:r>
          <a:endParaRPr lang="en-US" sz="1400" b="1"/>
        </a:p>
        <a:p>
          <a:pPr algn="r"/>
          <a:r>
            <a:rPr lang="ar-LB" sz="1400" b="1" i="1"/>
            <a:t>- الشفافيّة</a:t>
          </a:r>
          <a:endParaRPr lang="en-US" sz="1400" b="1"/>
        </a:p>
        <a:p>
          <a:pPr algn="r"/>
          <a:r>
            <a:rPr lang="ar-LB" sz="1400" b="1" i="1"/>
            <a:t>- النزاهة</a:t>
          </a:r>
          <a:endParaRPr lang="en-US" sz="1400" b="1"/>
        </a:p>
        <a:p>
          <a:pPr algn="r"/>
          <a:r>
            <a:rPr lang="ar-LB" sz="1400" b="1" i="1"/>
            <a:t>- الجدارة</a:t>
          </a:r>
          <a:endParaRPr lang="en-US" sz="1400" b="1"/>
        </a:p>
        <a:p>
          <a:pPr algn="r" rtl="1"/>
          <a:r>
            <a:rPr lang="ar-LB" sz="1400" b="1"/>
            <a:t>- </a:t>
          </a:r>
          <a:r>
            <a:rPr lang="ar-LB" sz="1400" b="1" i="1"/>
            <a:t>العدالة والمساواة</a:t>
          </a:r>
          <a:endParaRPr lang="en-US" sz="1400" b="1"/>
        </a:p>
        <a:p>
          <a:pPr algn="r" rtl="1"/>
          <a:r>
            <a:rPr lang="ar-LB" sz="1400" b="1"/>
            <a:t>- </a:t>
          </a:r>
          <a:r>
            <a:rPr lang="ar-LB" sz="1400" b="1" i="1"/>
            <a:t>مشاركة الجمهور</a:t>
          </a:r>
          <a:endParaRPr lang="en-US" sz="1400" b="1"/>
        </a:p>
        <a:p>
          <a:pPr algn="r" rtl="1"/>
          <a:r>
            <a:rPr lang="ar-LB" sz="1400" b="1"/>
            <a:t>- </a:t>
          </a:r>
          <a:r>
            <a:rPr lang="ar-LB" sz="1400" b="1" i="1"/>
            <a:t>الفعالية والكفاءة المؤسساتيّة</a:t>
          </a:r>
          <a:endParaRPr lang="en-US" sz="1000" b="1"/>
        </a:p>
      </dgm:t>
    </dgm:pt>
    <dgm:pt modelId="{9FA3E86A-B009-427A-8E96-A667F7C1938A}" type="parTrans" cxnId="{1204A6D8-9C23-48BB-87BB-415FD4A98593}">
      <dgm:prSet/>
      <dgm:spPr/>
      <dgm:t>
        <a:bodyPr/>
        <a:lstStyle/>
        <a:p>
          <a:endParaRPr lang="en-US"/>
        </a:p>
      </dgm:t>
    </dgm:pt>
    <dgm:pt modelId="{3E31D574-69F2-4387-88CC-549DF195FF7F}" type="sibTrans" cxnId="{1204A6D8-9C23-48BB-87BB-415FD4A98593}">
      <dgm:prSet/>
      <dgm:spPr/>
      <dgm:t>
        <a:bodyPr/>
        <a:lstStyle/>
        <a:p>
          <a:endParaRPr lang="en-US"/>
        </a:p>
      </dgm:t>
    </dgm:pt>
    <dgm:pt modelId="{E48B7B44-7C1A-4964-92D1-049621A2901C}">
      <dgm:prSet custT="1"/>
      <dgm:spPr/>
      <dgm:t>
        <a:bodyPr/>
        <a:lstStyle/>
        <a:p>
          <a:pPr algn="just" rtl="1"/>
          <a:r>
            <a:rPr lang="ar-LB" sz="1400" b="1" i="1" u="none"/>
            <a:t>- الديمقراطية</a:t>
          </a:r>
          <a:endParaRPr lang="en-US" sz="1400" b="1" i="1" u="none"/>
        </a:p>
        <a:p>
          <a:pPr algn="just" rtl="1"/>
          <a:r>
            <a:rPr lang="ar-LB" sz="1400" b="1" i="1" u="none"/>
            <a:t>- مجتمع مدني ناشط</a:t>
          </a:r>
          <a:endParaRPr lang="en-US" sz="1400" b="1" i="1" u="none"/>
        </a:p>
        <a:p>
          <a:pPr algn="just" rtl="1"/>
          <a:r>
            <a:rPr lang="ar-LB" sz="1400" b="1" i="1" u="none"/>
            <a:t>- إحترام حقوق الإنسان</a:t>
          </a:r>
          <a:endParaRPr lang="en-US" sz="1400" b="1" i="1" u="none"/>
        </a:p>
        <a:p>
          <a:pPr algn="just" rtl="1"/>
          <a:r>
            <a:rPr lang="ar-LB" sz="1400" b="1" i="1" u="none"/>
            <a:t>- حكم القانون</a:t>
          </a:r>
          <a:endParaRPr lang="en-US" sz="1400" b="1" i="1" u="none"/>
        </a:p>
      </dgm:t>
    </dgm:pt>
    <dgm:pt modelId="{D0530F68-588B-4008-9847-5C9FFD30EE4A}" type="parTrans" cxnId="{01E40443-FC0B-4F9F-BDE4-CD16EF1199E8}">
      <dgm:prSet/>
      <dgm:spPr/>
      <dgm:t>
        <a:bodyPr/>
        <a:lstStyle/>
        <a:p>
          <a:endParaRPr lang="en-US"/>
        </a:p>
      </dgm:t>
    </dgm:pt>
    <dgm:pt modelId="{E3A5EE31-CC2D-4D20-A939-7EB3EB0009EC}" type="sibTrans" cxnId="{01E40443-FC0B-4F9F-BDE4-CD16EF1199E8}">
      <dgm:prSet/>
      <dgm:spPr/>
      <dgm:t>
        <a:bodyPr/>
        <a:lstStyle/>
        <a:p>
          <a:endParaRPr lang="en-US"/>
        </a:p>
      </dgm:t>
    </dgm:pt>
    <dgm:pt modelId="{0DA03213-F1A9-421D-925B-45DD57723EE7}">
      <dgm:prSet custT="1"/>
      <dgm:spPr/>
      <dgm:t>
        <a:bodyPr/>
        <a:lstStyle/>
        <a:p>
          <a:r>
            <a:rPr lang="ar-SA" sz="1800" b="1" i="0" u="none"/>
            <a:t>البعد السياسي للحوكمة</a:t>
          </a:r>
          <a:endParaRPr lang="en-US" sz="1800" i="0" u="none"/>
        </a:p>
      </dgm:t>
    </dgm:pt>
    <dgm:pt modelId="{F38CC1D6-224E-456C-8197-155FAD7B8830}" type="sibTrans" cxnId="{CD813992-533E-46DF-BF7D-A52D2E5CBAA8}">
      <dgm:prSet/>
      <dgm:spPr/>
      <dgm:t>
        <a:bodyPr/>
        <a:lstStyle/>
        <a:p>
          <a:endParaRPr lang="en-US"/>
        </a:p>
      </dgm:t>
    </dgm:pt>
    <dgm:pt modelId="{A65698DB-750C-40CF-B1BE-C795767EF0DD}" type="parTrans" cxnId="{CD813992-533E-46DF-BF7D-A52D2E5CBAA8}">
      <dgm:prSet/>
      <dgm:spPr/>
      <dgm:t>
        <a:bodyPr/>
        <a:lstStyle/>
        <a:p>
          <a:endParaRPr lang="en-US"/>
        </a:p>
      </dgm:t>
    </dgm:pt>
    <dgm:pt modelId="{16602140-F2C2-4287-AF4A-858F0BC42481}" type="pres">
      <dgm:prSet presAssocID="{7AA84EF3-FDC7-48B5-88E6-34060D3F3B98}" presName="hierChild1" presStyleCnt="0">
        <dgm:presLayoutVars>
          <dgm:chPref val="1"/>
          <dgm:dir/>
          <dgm:animOne val="branch"/>
          <dgm:animLvl val="lvl"/>
          <dgm:resizeHandles/>
        </dgm:presLayoutVars>
      </dgm:prSet>
      <dgm:spPr/>
      <dgm:t>
        <a:bodyPr/>
        <a:lstStyle/>
        <a:p>
          <a:endParaRPr lang="en-US"/>
        </a:p>
      </dgm:t>
    </dgm:pt>
    <dgm:pt modelId="{B2D5251E-B66B-4410-BDC4-F4A9AA56B25B}" type="pres">
      <dgm:prSet presAssocID="{A987332A-9C35-441D-9196-38B841E05D2F}" presName="hierRoot1" presStyleCnt="0"/>
      <dgm:spPr/>
      <dgm:t>
        <a:bodyPr/>
        <a:lstStyle/>
        <a:p>
          <a:endParaRPr lang="en-US"/>
        </a:p>
      </dgm:t>
    </dgm:pt>
    <dgm:pt modelId="{90CCC09E-D4D3-4443-B49E-AADCB787D935}" type="pres">
      <dgm:prSet presAssocID="{A987332A-9C35-441D-9196-38B841E05D2F}" presName="composite" presStyleCnt="0"/>
      <dgm:spPr/>
      <dgm:t>
        <a:bodyPr/>
        <a:lstStyle/>
        <a:p>
          <a:endParaRPr lang="en-US"/>
        </a:p>
      </dgm:t>
    </dgm:pt>
    <dgm:pt modelId="{C435CD0B-4D45-4426-AC7E-C7FE8D816ACB}" type="pres">
      <dgm:prSet presAssocID="{A987332A-9C35-441D-9196-38B841E05D2F}" presName="background" presStyleLbl="node0" presStyleIdx="0" presStyleCnt="1"/>
      <dgm:spPr/>
      <dgm:t>
        <a:bodyPr/>
        <a:lstStyle/>
        <a:p>
          <a:endParaRPr lang="en-US"/>
        </a:p>
      </dgm:t>
    </dgm:pt>
    <dgm:pt modelId="{3C15295F-C5E6-4F99-B6BD-4EBB0E9C3057}" type="pres">
      <dgm:prSet presAssocID="{A987332A-9C35-441D-9196-38B841E05D2F}" presName="text" presStyleLbl="fgAcc0" presStyleIdx="0" presStyleCnt="1">
        <dgm:presLayoutVars>
          <dgm:chPref val="3"/>
        </dgm:presLayoutVars>
      </dgm:prSet>
      <dgm:spPr/>
      <dgm:t>
        <a:bodyPr/>
        <a:lstStyle/>
        <a:p>
          <a:endParaRPr lang="en-US"/>
        </a:p>
      </dgm:t>
    </dgm:pt>
    <dgm:pt modelId="{F291C789-63C9-4229-96AA-934A944F3F05}" type="pres">
      <dgm:prSet presAssocID="{A987332A-9C35-441D-9196-38B841E05D2F}" presName="hierChild2" presStyleCnt="0"/>
      <dgm:spPr/>
      <dgm:t>
        <a:bodyPr/>
        <a:lstStyle/>
        <a:p>
          <a:endParaRPr lang="en-US"/>
        </a:p>
      </dgm:t>
    </dgm:pt>
    <dgm:pt modelId="{A889D701-0D94-468A-A2CE-14A365117919}" type="pres">
      <dgm:prSet presAssocID="{4D40C1E4-89E1-4285-B9DF-73DDC21C26F7}" presName="Name10" presStyleLbl="parChTrans1D2" presStyleIdx="0" presStyleCnt="2"/>
      <dgm:spPr/>
      <dgm:t>
        <a:bodyPr/>
        <a:lstStyle/>
        <a:p>
          <a:endParaRPr lang="en-US"/>
        </a:p>
      </dgm:t>
    </dgm:pt>
    <dgm:pt modelId="{B38BB3DC-3DD3-4B68-82F0-39F04372FB4B}" type="pres">
      <dgm:prSet presAssocID="{29946DD6-8DC8-46F1-8E1F-772747ADFCD4}" presName="hierRoot2" presStyleCnt="0"/>
      <dgm:spPr/>
      <dgm:t>
        <a:bodyPr/>
        <a:lstStyle/>
        <a:p>
          <a:endParaRPr lang="en-US"/>
        </a:p>
      </dgm:t>
    </dgm:pt>
    <dgm:pt modelId="{A500C07E-8888-4928-ACDA-07021F216348}" type="pres">
      <dgm:prSet presAssocID="{29946DD6-8DC8-46F1-8E1F-772747ADFCD4}" presName="composite2" presStyleCnt="0"/>
      <dgm:spPr/>
      <dgm:t>
        <a:bodyPr/>
        <a:lstStyle/>
        <a:p>
          <a:endParaRPr lang="en-US"/>
        </a:p>
      </dgm:t>
    </dgm:pt>
    <dgm:pt modelId="{8D43AE16-A43E-4EF5-94A2-6B5B7139808B}" type="pres">
      <dgm:prSet presAssocID="{29946DD6-8DC8-46F1-8E1F-772747ADFCD4}" presName="background2" presStyleLbl="node2" presStyleIdx="0" presStyleCnt="2"/>
      <dgm:spPr/>
      <dgm:t>
        <a:bodyPr/>
        <a:lstStyle/>
        <a:p>
          <a:endParaRPr lang="en-US"/>
        </a:p>
      </dgm:t>
    </dgm:pt>
    <dgm:pt modelId="{036178ED-3556-41AB-94BA-002EF5C61869}" type="pres">
      <dgm:prSet presAssocID="{29946DD6-8DC8-46F1-8E1F-772747ADFCD4}" presName="text2" presStyleLbl="fgAcc2" presStyleIdx="0" presStyleCnt="2" custScaleX="129718" custScaleY="67479">
        <dgm:presLayoutVars>
          <dgm:chPref val="3"/>
        </dgm:presLayoutVars>
      </dgm:prSet>
      <dgm:spPr/>
      <dgm:t>
        <a:bodyPr/>
        <a:lstStyle/>
        <a:p>
          <a:endParaRPr lang="en-US"/>
        </a:p>
      </dgm:t>
    </dgm:pt>
    <dgm:pt modelId="{FC3040F7-904A-4E2A-BC4B-A08CA3385DB8}" type="pres">
      <dgm:prSet presAssocID="{29946DD6-8DC8-46F1-8E1F-772747ADFCD4}" presName="hierChild3" presStyleCnt="0"/>
      <dgm:spPr/>
      <dgm:t>
        <a:bodyPr/>
        <a:lstStyle/>
        <a:p>
          <a:endParaRPr lang="en-US"/>
        </a:p>
      </dgm:t>
    </dgm:pt>
    <dgm:pt modelId="{D10F4DAC-70B7-4A88-B40D-087B50CC806B}" type="pres">
      <dgm:prSet presAssocID="{9FA3E86A-B009-427A-8E96-A667F7C1938A}" presName="Name17" presStyleLbl="parChTrans1D3" presStyleIdx="0" presStyleCnt="2"/>
      <dgm:spPr/>
      <dgm:t>
        <a:bodyPr/>
        <a:lstStyle/>
        <a:p>
          <a:endParaRPr lang="en-US"/>
        </a:p>
      </dgm:t>
    </dgm:pt>
    <dgm:pt modelId="{ED9114AC-B749-401F-AF5C-6689350FF7D1}" type="pres">
      <dgm:prSet presAssocID="{AA9162AE-B018-4B89-A171-EF6D72FCAC59}" presName="hierRoot3" presStyleCnt="0"/>
      <dgm:spPr/>
      <dgm:t>
        <a:bodyPr/>
        <a:lstStyle/>
        <a:p>
          <a:endParaRPr lang="en-US"/>
        </a:p>
      </dgm:t>
    </dgm:pt>
    <dgm:pt modelId="{B611C587-DF95-48B9-A34E-F447D32A418C}" type="pres">
      <dgm:prSet presAssocID="{AA9162AE-B018-4B89-A171-EF6D72FCAC59}" presName="composite3" presStyleCnt="0"/>
      <dgm:spPr/>
      <dgm:t>
        <a:bodyPr/>
        <a:lstStyle/>
        <a:p>
          <a:endParaRPr lang="en-US"/>
        </a:p>
      </dgm:t>
    </dgm:pt>
    <dgm:pt modelId="{27FB1BA3-29D6-4223-AE9B-967FD0053546}" type="pres">
      <dgm:prSet presAssocID="{AA9162AE-B018-4B89-A171-EF6D72FCAC59}" presName="background3" presStyleLbl="node3" presStyleIdx="0" presStyleCnt="2"/>
      <dgm:spPr/>
      <dgm:t>
        <a:bodyPr/>
        <a:lstStyle/>
        <a:p>
          <a:endParaRPr lang="en-US"/>
        </a:p>
      </dgm:t>
    </dgm:pt>
    <dgm:pt modelId="{507F5430-4852-47D2-8100-CA7EAE5A00F4}" type="pres">
      <dgm:prSet presAssocID="{AA9162AE-B018-4B89-A171-EF6D72FCAC59}" presName="text3" presStyleLbl="fgAcc3" presStyleIdx="0" presStyleCnt="2" custScaleX="132621" custScaleY="191677">
        <dgm:presLayoutVars>
          <dgm:chPref val="3"/>
        </dgm:presLayoutVars>
      </dgm:prSet>
      <dgm:spPr/>
      <dgm:t>
        <a:bodyPr/>
        <a:lstStyle/>
        <a:p>
          <a:endParaRPr lang="en-US"/>
        </a:p>
      </dgm:t>
    </dgm:pt>
    <dgm:pt modelId="{28667CC6-0B5C-4C6D-81B0-6117A3CBD9CC}" type="pres">
      <dgm:prSet presAssocID="{AA9162AE-B018-4B89-A171-EF6D72FCAC59}" presName="hierChild4" presStyleCnt="0"/>
      <dgm:spPr/>
      <dgm:t>
        <a:bodyPr/>
        <a:lstStyle/>
        <a:p>
          <a:endParaRPr lang="en-US"/>
        </a:p>
      </dgm:t>
    </dgm:pt>
    <dgm:pt modelId="{909638CD-FD7B-4FAA-B6F2-3AF28B8A9204}" type="pres">
      <dgm:prSet presAssocID="{A65698DB-750C-40CF-B1BE-C795767EF0DD}" presName="Name10" presStyleLbl="parChTrans1D2" presStyleIdx="1" presStyleCnt="2"/>
      <dgm:spPr/>
      <dgm:t>
        <a:bodyPr/>
        <a:lstStyle/>
        <a:p>
          <a:endParaRPr lang="en-US"/>
        </a:p>
      </dgm:t>
    </dgm:pt>
    <dgm:pt modelId="{5E73E1B2-3AC8-4C2A-B325-EDC29366E80B}" type="pres">
      <dgm:prSet presAssocID="{0DA03213-F1A9-421D-925B-45DD57723EE7}" presName="hierRoot2" presStyleCnt="0"/>
      <dgm:spPr/>
      <dgm:t>
        <a:bodyPr/>
        <a:lstStyle/>
        <a:p>
          <a:endParaRPr lang="en-US"/>
        </a:p>
      </dgm:t>
    </dgm:pt>
    <dgm:pt modelId="{A8C5FB24-28A9-40B0-923B-68858C100F69}" type="pres">
      <dgm:prSet presAssocID="{0DA03213-F1A9-421D-925B-45DD57723EE7}" presName="composite2" presStyleCnt="0"/>
      <dgm:spPr/>
      <dgm:t>
        <a:bodyPr/>
        <a:lstStyle/>
        <a:p>
          <a:endParaRPr lang="en-US"/>
        </a:p>
      </dgm:t>
    </dgm:pt>
    <dgm:pt modelId="{3669CFC5-C73D-4393-B3F9-979A2ABB90FE}" type="pres">
      <dgm:prSet presAssocID="{0DA03213-F1A9-421D-925B-45DD57723EE7}" presName="background2" presStyleLbl="node2" presStyleIdx="1" presStyleCnt="2"/>
      <dgm:spPr/>
      <dgm:t>
        <a:bodyPr/>
        <a:lstStyle/>
        <a:p>
          <a:endParaRPr lang="en-US"/>
        </a:p>
      </dgm:t>
    </dgm:pt>
    <dgm:pt modelId="{F108995E-BB61-4020-B025-FED648D812AF}" type="pres">
      <dgm:prSet presAssocID="{0DA03213-F1A9-421D-925B-45DD57723EE7}" presName="text2" presStyleLbl="fgAcc2" presStyleIdx="1" presStyleCnt="2" custScaleX="132753" custScaleY="69011">
        <dgm:presLayoutVars>
          <dgm:chPref val="3"/>
        </dgm:presLayoutVars>
      </dgm:prSet>
      <dgm:spPr/>
      <dgm:t>
        <a:bodyPr/>
        <a:lstStyle/>
        <a:p>
          <a:endParaRPr lang="en-US"/>
        </a:p>
      </dgm:t>
    </dgm:pt>
    <dgm:pt modelId="{34FEAA07-35D6-4E2E-9292-BFAA1C50030A}" type="pres">
      <dgm:prSet presAssocID="{0DA03213-F1A9-421D-925B-45DD57723EE7}" presName="hierChild3" presStyleCnt="0"/>
      <dgm:spPr/>
      <dgm:t>
        <a:bodyPr/>
        <a:lstStyle/>
        <a:p>
          <a:endParaRPr lang="en-US"/>
        </a:p>
      </dgm:t>
    </dgm:pt>
    <dgm:pt modelId="{0E0032F2-534E-4293-8811-3D3000467ACD}" type="pres">
      <dgm:prSet presAssocID="{D0530F68-588B-4008-9847-5C9FFD30EE4A}" presName="Name17" presStyleLbl="parChTrans1D3" presStyleIdx="1" presStyleCnt="2"/>
      <dgm:spPr/>
      <dgm:t>
        <a:bodyPr/>
        <a:lstStyle/>
        <a:p>
          <a:endParaRPr lang="en-US"/>
        </a:p>
      </dgm:t>
    </dgm:pt>
    <dgm:pt modelId="{FBB717E9-4FE5-437D-8301-18DF1445A02F}" type="pres">
      <dgm:prSet presAssocID="{E48B7B44-7C1A-4964-92D1-049621A2901C}" presName="hierRoot3" presStyleCnt="0"/>
      <dgm:spPr/>
      <dgm:t>
        <a:bodyPr/>
        <a:lstStyle/>
        <a:p>
          <a:endParaRPr lang="en-US"/>
        </a:p>
      </dgm:t>
    </dgm:pt>
    <dgm:pt modelId="{09F688B5-86BA-449C-881D-7AD9A5CA9131}" type="pres">
      <dgm:prSet presAssocID="{E48B7B44-7C1A-4964-92D1-049621A2901C}" presName="composite3" presStyleCnt="0"/>
      <dgm:spPr/>
      <dgm:t>
        <a:bodyPr/>
        <a:lstStyle/>
        <a:p>
          <a:endParaRPr lang="en-US"/>
        </a:p>
      </dgm:t>
    </dgm:pt>
    <dgm:pt modelId="{948CCFB8-A9A0-4580-ACBF-515EFA2BF7BC}" type="pres">
      <dgm:prSet presAssocID="{E48B7B44-7C1A-4964-92D1-049621A2901C}" presName="background3" presStyleLbl="node3" presStyleIdx="1" presStyleCnt="2"/>
      <dgm:spPr/>
      <dgm:t>
        <a:bodyPr/>
        <a:lstStyle/>
        <a:p>
          <a:endParaRPr lang="en-US"/>
        </a:p>
      </dgm:t>
    </dgm:pt>
    <dgm:pt modelId="{F94E21FF-1827-4434-A45B-8BC27DD39B9F}" type="pres">
      <dgm:prSet presAssocID="{E48B7B44-7C1A-4964-92D1-049621A2901C}" presName="text3" presStyleLbl="fgAcc3" presStyleIdx="1" presStyleCnt="2" custScaleX="132080" custScaleY="190456">
        <dgm:presLayoutVars>
          <dgm:chPref val="3"/>
        </dgm:presLayoutVars>
      </dgm:prSet>
      <dgm:spPr/>
      <dgm:t>
        <a:bodyPr/>
        <a:lstStyle/>
        <a:p>
          <a:endParaRPr lang="en-US"/>
        </a:p>
      </dgm:t>
    </dgm:pt>
    <dgm:pt modelId="{144D4BEF-0F44-4763-A000-BC7136221BB7}" type="pres">
      <dgm:prSet presAssocID="{E48B7B44-7C1A-4964-92D1-049621A2901C}" presName="hierChild4" presStyleCnt="0"/>
      <dgm:spPr/>
      <dgm:t>
        <a:bodyPr/>
        <a:lstStyle/>
        <a:p>
          <a:endParaRPr lang="en-US"/>
        </a:p>
      </dgm:t>
    </dgm:pt>
  </dgm:ptLst>
  <dgm:cxnLst>
    <dgm:cxn modelId="{AF50A58C-D0DB-48D5-96BB-1962476FB2BB}" type="presOf" srcId="{0DA03213-F1A9-421D-925B-45DD57723EE7}" destId="{F108995E-BB61-4020-B025-FED648D812AF}" srcOrd="0" destOrd="0" presId="urn:microsoft.com/office/officeart/2005/8/layout/hierarchy1"/>
    <dgm:cxn modelId="{7FBCD299-C906-4088-8A47-1FDE81E82F7B}" srcId="{7AA84EF3-FDC7-48B5-88E6-34060D3F3B98}" destId="{A987332A-9C35-441D-9196-38B841E05D2F}" srcOrd="0" destOrd="0" parTransId="{92FD8231-44E7-44AA-B930-A372F228AFA7}" sibTransId="{09F0D1A8-7D46-4B2A-80B7-F07BEAF6176B}"/>
    <dgm:cxn modelId="{75D8ECF0-B98C-4F76-9A4A-B8C003F8045A}" type="presOf" srcId="{29946DD6-8DC8-46F1-8E1F-772747ADFCD4}" destId="{036178ED-3556-41AB-94BA-002EF5C61869}" srcOrd="0" destOrd="0" presId="urn:microsoft.com/office/officeart/2005/8/layout/hierarchy1"/>
    <dgm:cxn modelId="{C53140D7-2776-44F2-8F1B-426CD79FF378}" type="presOf" srcId="{D0530F68-588B-4008-9847-5C9FFD30EE4A}" destId="{0E0032F2-534E-4293-8811-3D3000467ACD}" srcOrd="0" destOrd="0" presId="urn:microsoft.com/office/officeart/2005/8/layout/hierarchy1"/>
    <dgm:cxn modelId="{832BF94B-6137-4470-B47D-1E4F311A4A37}" type="presOf" srcId="{A65698DB-750C-40CF-B1BE-C795767EF0DD}" destId="{909638CD-FD7B-4FAA-B6F2-3AF28B8A9204}" srcOrd="0" destOrd="0" presId="urn:microsoft.com/office/officeart/2005/8/layout/hierarchy1"/>
    <dgm:cxn modelId="{442A5687-84FA-4968-93A2-A138E48AE422}" type="presOf" srcId="{AA9162AE-B018-4B89-A171-EF6D72FCAC59}" destId="{507F5430-4852-47D2-8100-CA7EAE5A00F4}" srcOrd="0" destOrd="0" presId="urn:microsoft.com/office/officeart/2005/8/layout/hierarchy1"/>
    <dgm:cxn modelId="{EDBD4061-0C71-4559-A946-1D1338A01F24}" type="presOf" srcId="{E48B7B44-7C1A-4964-92D1-049621A2901C}" destId="{F94E21FF-1827-4434-A45B-8BC27DD39B9F}" srcOrd="0" destOrd="0" presId="urn:microsoft.com/office/officeart/2005/8/layout/hierarchy1"/>
    <dgm:cxn modelId="{01E40443-FC0B-4F9F-BDE4-CD16EF1199E8}" srcId="{0DA03213-F1A9-421D-925B-45DD57723EE7}" destId="{E48B7B44-7C1A-4964-92D1-049621A2901C}" srcOrd="0" destOrd="0" parTransId="{D0530F68-588B-4008-9847-5C9FFD30EE4A}" sibTransId="{E3A5EE31-CC2D-4D20-A939-7EB3EB0009EC}"/>
    <dgm:cxn modelId="{4DBAC591-350C-483B-8476-D6C36A42BC48}" type="presOf" srcId="{A987332A-9C35-441D-9196-38B841E05D2F}" destId="{3C15295F-C5E6-4F99-B6BD-4EBB0E9C3057}" srcOrd="0" destOrd="0" presId="urn:microsoft.com/office/officeart/2005/8/layout/hierarchy1"/>
    <dgm:cxn modelId="{7BF5A5FB-6446-4540-ADFF-7BBC3093D3A9}" srcId="{A987332A-9C35-441D-9196-38B841E05D2F}" destId="{29946DD6-8DC8-46F1-8E1F-772747ADFCD4}" srcOrd="0" destOrd="0" parTransId="{4D40C1E4-89E1-4285-B9DF-73DDC21C26F7}" sibTransId="{3BFA826D-4B92-4EC9-9DB6-7A728F94C73F}"/>
    <dgm:cxn modelId="{BF9B47AC-3E9E-446E-9C77-96B688FF339B}" type="presOf" srcId="{4D40C1E4-89E1-4285-B9DF-73DDC21C26F7}" destId="{A889D701-0D94-468A-A2CE-14A365117919}" srcOrd="0" destOrd="0" presId="urn:microsoft.com/office/officeart/2005/8/layout/hierarchy1"/>
    <dgm:cxn modelId="{CD813992-533E-46DF-BF7D-A52D2E5CBAA8}" srcId="{A987332A-9C35-441D-9196-38B841E05D2F}" destId="{0DA03213-F1A9-421D-925B-45DD57723EE7}" srcOrd="1" destOrd="0" parTransId="{A65698DB-750C-40CF-B1BE-C795767EF0DD}" sibTransId="{F38CC1D6-224E-456C-8197-155FAD7B8830}"/>
    <dgm:cxn modelId="{1204A6D8-9C23-48BB-87BB-415FD4A98593}" srcId="{29946DD6-8DC8-46F1-8E1F-772747ADFCD4}" destId="{AA9162AE-B018-4B89-A171-EF6D72FCAC59}" srcOrd="0" destOrd="0" parTransId="{9FA3E86A-B009-427A-8E96-A667F7C1938A}" sibTransId="{3E31D574-69F2-4387-88CC-549DF195FF7F}"/>
    <dgm:cxn modelId="{B1FD20B8-3AE0-4A81-A533-C91260F1B185}" type="presOf" srcId="{7AA84EF3-FDC7-48B5-88E6-34060D3F3B98}" destId="{16602140-F2C2-4287-AF4A-858F0BC42481}" srcOrd="0" destOrd="0" presId="urn:microsoft.com/office/officeart/2005/8/layout/hierarchy1"/>
    <dgm:cxn modelId="{41801BF1-D4D2-4CD1-8E53-BFDEAB3CD92B}" type="presOf" srcId="{9FA3E86A-B009-427A-8E96-A667F7C1938A}" destId="{D10F4DAC-70B7-4A88-B40D-087B50CC806B}" srcOrd="0" destOrd="0" presId="urn:microsoft.com/office/officeart/2005/8/layout/hierarchy1"/>
    <dgm:cxn modelId="{8DA6A0B1-8E87-4B70-AE95-96424DC7F00F}" type="presParOf" srcId="{16602140-F2C2-4287-AF4A-858F0BC42481}" destId="{B2D5251E-B66B-4410-BDC4-F4A9AA56B25B}" srcOrd="0" destOrd="0" presId="urn:microsoft.com/office/officeart/2005/8/layout/hierarchy1"/>
    <dgm:cxn modelId="{364C0090-0032-4201-9E47-9A675CB1B645}" type="presParOf" srcId="{B2D5251E-B66B-4410-BDC4-F4A9AA56B25B}" destId="{90CCC09E-D4D3-4443-B49E-AADCB787D935}" srcOrd="0" destOrd="0" presId="urn:microsoft.com/office/officeart/2005/8/layout/hierarchy1"/>
    <dgm:cxn modelId="{393BF4F9-8AD1-430C-988E-A508382B3DE3}" type="presParOf" srcId="{90CCC09E-D4D3-4443-B49E-AADCB787D935}" destId="{C435CD0B-4D45-4426-AC7E-C7FE8D816ACB}" srcOrd="0" destOrd="0" presId="urn:microsoft.com/office/officeart/2005/8/layout/hierarchy1"/>
    <dgm:cxn modelId="{80B0610A-C3F3-464B-A2C6-04BC0E080237}" type="presParOf" srcId="{90CCC09E-D4D3-4443-B49E-AADCB787D935}" destId="{3C15295F-C5E6-4F99-B6BD-4EBB0E9C3057}" srcOrd="1" destOrd="0" presId="urn:microsoft.com/office/officeart/2005/8/layout/hierarchy1"/>
    <dgm:cxn modelId="{615ED9E5-CDA4-460E-8A7E-4BAD9EDDCC3A}" type="presParOf" srcId="{B2D5251E-B66B-4410-BDC4-F4A9AA56B25B}" destId="{F291C789-63C9-4229-96AA-934A944F3F05}" srcOrd="1" destOrd="0" presId="urn:microsoft.com/office/officeart/2005/8/layout/hierarchy1"/>
    <dgm:cxn modelId="{358FE821-100F-4419-8126-5036D9B630B1}" type="presParOf" srcId="{F291C789-63C9-4229-96AA-934A944F3F05}" destId="{A889D701-0D94-468A-A2CE-14A365117919}" srcOrd="0" destOrd="0" presId="urn:microsoft.com/office/officeart/2005/8/layout/hierarchy1"/>
    <dgm:cxn modelId="{08A96252-577B-4256-83D9-8E024A65F1E6}" type="presParOf" srcId="{F291C789-63C9-4229-96AA-934A944F3F05}" destId="{B38BB3DC-3DD3-4B68-82F0-39F04372FB4B}" srcOrd="1" destOrd="0" presId="urn:microsoft.com/office/officeart/2005/8/layout/hierarchy1"/>
    <dgm:cxn modelId="{2880CBB7-0623-4CFF-894D-D9014FA34C02}" type="presParOf" srcId="{B38BB3DC-3DD3-4B68-82F0-39F04372FB4B}" destId="{A500C07E-8888-4928-ACDA-07021F216348}" srcOrd="0" destOrd="0" presId="urn:microsoft.com/office/officeart/2005/8/layout/hierarchy1"/>
    <dgm:cxn modelId="{9128280A-1A90-427F-9290-180A46863A16}" type="presParOf" srcId="{A500C07E-8888-4928-ACDA-07021F216348}" destId="{8D43AE16-A43E-4EF5-94A2-6B5B7139808B}" srcOrd="0" destOrd="0" presId="urn:microsoft.com/office/officeart/2005/8/layout/hierarchy1"/>
    <dgm:cxn modelId="{BB949A5A-FD7D-4AE8-B8DA-0C028B858667}" type="presParOf" srcId="{A500C07E-8888-4928-ACDA-07021F216348}" destId="{036178ED-3556-41AB-94BA-002EF5C61869}" srcOrd="1" destOrd="0" presId="urn:microsoft.com/office/officeart/2005/8/layout/hierarchy1"/>
    <dgm:cxn modelId="{FD149BE7-0649-4F34-8249-98D5660244A5}" type="presParOf" srcId="{B38BB3DC-3DD3-4B68-82F0-39F04372FB4B}" destId="{FC3040F7-904A-4E2A-BC4B-A08CA3385DB8}" srcOrd="1" destOrd="0" presId="urn:microsoft.com/office/officeart/2005/8/layout/hierarchy1"/>
    <dgm:cxn modelId="{297779FA-BB8F-4BBF-BBEE-156334D8C50A}" type="presParOf" srcId="{FC3040F7-904A-4E2A-BC4B-A08CA3385DB8}" destId="{D10F4DAC-70B7-4A88-B40D-087B50CC806B}" srcOrd="0" destOrd="0" presId="urn:microsoft.com/office/officeart/2005/8/layout/hierarchy1"/>
    <dgm:cxn modelId="{FB8EFAE6-1DC2-43F9-B351-A5D43BBF9F49}" type="presParOf" srcId="{FC3040F7-904A-4E2A-BC4B-A08CA3385DB8}" destId="{ED9114AC-B749-401F-AF5C-6689350FF7D1}" srcOrd="1" destOrd="0" presId="urn:microsoft.com/office/officeart/2005/8/layout/hierarchy1"/>
    <dgm:cxn modelId="{2E7414A2-C0A1-47F1-B3EF-F45B8B3EF95E}" type="presParOf" srcId="{ED9114AC-B749-401F-AF5C-6689350FF7D1}" destId="{B611C587-DF95-48B9-A34E-F447D32A418C}" srcOrd="0" destOrd="0" presId="urn:microsoft.com/office/officeart/2005/8/layout/hierarchy1"/>
    <dgm:cxn modelId="{7192DBBA-34BF-4970-86F4-EB5D785FBBBE}" type="presParOf" srcId="{B611C587-DF95-48B9-A34E-F447D32A418C}" destId="{27FB1BA3-29D6-4223-AE9B-967FD0053546}" srcOrd="0" destOrd="0" presId="urn:microsoft.com/office/officeart/2005/8/layout/hierarchy1"/>
    <dgm:cxn modelId="{F6743561-E012-4AB8-9964-D6F1D558721A}" type="presParOf" srcId="{B611C587-DF95-48B9-A34E-F447D32A418C}" destId="{507F5430-4852-47D2-8100-CA7EAE5A00F4}" srcOrd="1" destOrd="0" presId="urn:microsoft.com/office/officeart/2005/8/layout/hierarchy1"/>
    <dgm:cxn modelId="{9A0DEEC0-75E2-456A-961C-6EA6F8E43CB3}" type="presParOf" srcId="{ED9114AC-B749-401F-AF5C-6689350FF7D1}" destId="{28667CC6-0B5C-4C6D-81B0-6117A3CBD9CC}" srcOrd="1" destOrd="0" presId="urn:microsoft.com/office/officeart/2005/8/layout/hierarchy1"/>
    <dgm:cxn modelId="{898BF186-6E19-4D2F-B207-10F934FDF0B3}" type="presParOf" srcId="{F291C789-63C9-4229-96AA-934A944F3F05}" destId="{909638CD-FD7B-4FAA-B6F2-3AF28B8A9204}" srcOrd="2" destOrd="0" presId="urn:microsoft.com/office/officeart/2005/8/layout/hierarchy1"/>
    <dgm:cxn modelId="{D4EF81EE-1FAA-4A68-8926-8F6D12262A57}" type="presParOf" srcId="{F291C789-63C9-4229-96AA-934A944F3F05}" destId="{5E73E1B2-3AC8-4C2A-B325-EDC29366E80B}" srcOrd="3" destOrd="0" presId="urn:microsoft.com/office/officeart/2005/8/layout/hierarchy1"/>
    <dgm:cxn modelId="{4FA61104-5997-40F2-9399-E28DF8431D13}" type="presParOf" srcId="{5E73E1B2-3AC8-4C2A-B325-EDC29366E80B}" destId="{A8C5FB24-28A9-40B0-923B-68858C100F69}" srcOrd="0" destOrd="0" presId="urn:microsoft.com/office/officeart/2005/8/layout/hierarchy1"/>
    <dgm:cxn modelId="{CF58B65C-F169-4221-AAD4-F76317E6B456}" type="presParOf" srcId="{A8C5FB24-28A9-40B0-923B-68858C100F69}" destId="{3669CFC5-C73D-4393-B3F9-979A2ABB90FE}" srcOrd="0" destOrd="0" presId="urn:microsoft.com/office/officeart/2005/8/layout/hierarchy1"/>
    <dgm:cxn modelId="{812E62B2-A8DC-4B18-AF50-86F34CF8264A}" type="presParOf" srcId="{A8C5FB24-28A9-40B0-923B-68858C100F69}" destId="{F108995E-BB61-4020-B025-FED648D812AF}" srcOrd="1" destOrd="0" presId="urn:microsoft.com/office/officeart/2005/8/layout/hierarchy1"/>
    <dgm:cxn modelId="{8B6D1ED1-206A-449F-87F6-3DAEDD8CA6E7}" type="presParOf" srcId="{5E73E1B2-3AC8-4C2A-B325-EDC29366E80B}" destId="{34FEAA07-35D6-4E2E-9292-BFAA1C50030A}" srcOrd="1" destOrd="0" presId="urn:microsoft.com/office/officeart/2005/8/layout/hierarchy1"/>
    <dgm:cxn modelId="{86F8E35E-CFA3-4B9C-813E-7BFDCE07CE4F}" type="presParOf" srcId="{34FEAA07-35D6-4E2E-9292-BFAA1C50030A}" destId="{0E0032F2-534E-4293-8811-3D3000467ACD}" srcOrd="0" destOrd="0" presId="urn:microsoft.com/office/officeart/2005/8/layout/hierarchy1"/>
    <dgm:cxn modelId="{8CCB5D0D-DD75-4794-A314-AF7333217281}" type="presParOf" srcId="{34FEAA07-35D6-4E2E-9292-BFAA1C50030A}" destId="{FBB717E9-4FE5-437D-8301-18DF1445A02F}" srcOrd="1" destOrd="0" presId="urn:microsoft.com/office/officeart/2005/8/layout/hierarchy1"/>
    <dgm:cxn modelId="{02390D67-C27A-4883-AE70-D833BC67AF1E}" type="presParOf" srcId="{FBB717E9-4FE5-437D-8301-18DF1445A02F}" destId="{09F688B5-86BA-449C-881D-7AD9A5CA9131}" srcOrd="0" destOrd="0" presId="urn:microsoft.com/office/officeart/2005/8/layout/hierarchy1"/>
    <dgm:cxn modelId="{DC632006-8457-47A9-943E-EFD74CC650DD}" type="presParOf" srcId="{09F688B5-86BA-449C-881D-7AD9A5CA9131}" destId="{948CCFB8-A9A0-4580-ACBF-515EFA2BF7BC}" srcOrd="0" destOrd="0" presId="urn:microsoft.com/office/officeart/2005/8/layout/hierarchy1"/>
    <dgm:cxn modelId="{81021B31-92BA-4CBD-8172-DFB6A7D887A6}" type="presParOf" srcId="{09F688B5-86BA-449C-881D-7AD9A5CA9131}" destId="{F94E21FF-1827-4434-A45B-8BC27DD39B9F}" srcOrd="1" destOrd="0" presId="urn:microsoft.com/office/officeart/2005/8/layout/hierarchy1"/>
    <dgm:cxn modelId="{59E103B1-1B2C-4C0C-917C-92566BD3BB83}" type="presParOf" srcId="{FBB717E9-4FE5-437D-8301-18DF1445A02F}" destId="{144D4BEF-0F44-4763-A000-BC7136221B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D85705-1DD9-40DD-AE1E-F7B57E15F034}"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1EF7EC21-8ADC-41D2-A386-68FDEF2D49CA}">
      <dgm:prSet phldrT="[Text]"/>
      <dgm:spPr/>
      <dgm:t>
        <a:bodyPr/>
        <a:lstStyle/>
        <a:p>
          <a:r>
            <a:rPr lang="ar-SA" dirty="0" smtClean="0"/>
            <a:t>تبادل </a:t>
          </a:r>
          <a:endParaRPr lang="en-US" dirty="0"/>
        </a:p>
      </dgm:t>
    </dgm:pt>
    <dgm:pt modelId="{F824402B-A420-48FD-95A2-27A40535AF60}" type="parTrans" cxnId="{17FF19F4-A4AA-460C-8277-0724B46C1E63}">
      <dgm:prSet/>
      <dgm:spPr/>
      <dgm:t>
        <a:bodyPr/>
        <a:lstStyle/>
        <a:p>
          <a:endParaRPr lang="en-US"/>
        </a:p>
      </dgm:t>
    </dgm:pt>
    <dgm:pt modelId="{0BB46440-3196-41C2-BB02-54F6D8F915F9}" type="sibTrans" cxnId="{17FF19F4-A4AA-460C-8277-0724B46C1E63}">
      <dgm:prSet/>
      <dgm:spPr/>
      <dgm:t>
        <a:bodyPr/>
        <a:lstStyle/>
        <a:p>
          <a:endParaRPr lang="en-US"/>
        </a:p>
      </dgm:t>
    </dgm:pt>
    <dgm:pt modelId="{23CD29E2-DC61-484F-8B39-24894FB0E07E}">
      <dgm:prSet phldrT="[Text]"/>
      <dgm:spPr/>
      <dgm:t>
        <a:bodyPr/>
        <a:lstStyle/>
        <a:p>
          <a:r>
            <a:rPr lang="ar-SA" dirty="0" smtClean="0"/>
            <a:t>المعرفة</a:t>
          </a:r>
          <a:endParaRPr lang="en-US" dirty="0"/>
        </a:p>
      </dgm:t>
    </dgm:pt>
    <dgm:pt modelId="{095AF5A0-45BF-4084-90FA-7B4439D6D94C}" type="parTrans" cxnId="{6EB2C04E-B4C1-4621-A970-D37198F80ACD}">
      <dgm:prSet/>
      <dgm:spPr/>
      <dgm:t>
        <a:bodyPr/>
        <a:lstStyle/>
        <a:p>
          <a:endParaRPr lang="en-US"/>
        </a:p>
      </dgm:t>
    </dgm:pt>
    <dgm:pt modelId="{C7B2FAF8-2DAE-4D72-B5C0-899CB0440FCE}" type="sibTrans" cxnId="{6EB2C04E-B4C1-4621-A970-D37198F80ACD}">
      <dgm:prSet/>
      <dgm:spPr/>
      <dgm:t>
        <a:bodyPr/>
        <a:lstStyle/>
        <a:p>
          <a:endParaRPr lang="en-US"/>
        </a:p>
      </dgm:t>
    </dgm:pt>
    <dgm:pt modelId="{22B29A36-CFEC-4DAD-8808-CAE502821206}" type="pres">
      <dgm:prSet presAssocID="{D9D85705-1DD9-40DD-AE1E-F7B57E15F034}" presName="compositeShape" presStyleCnt="0">
        <dgm:presLayoutVars>
          <dgm:chMax val="2"/>
          <dgm:dir/>
          <dgm:resizeHandles val="exact"/>
        </dgm:presLayoutVars>
      </dgm:prSet>
      <dgm:spPr/>
      <dgm:t>
        <a:bodyPr/>
        <a:lstStyle/>
        <a:p>
          <a:endParaRPr lang="en-US"/>
        </a:p>
      </dgm:t>
    </dgm:pt>
    <dgm:pt modelId="{E8A034DA-6314-4D07-99A3-691F093CE0E3}" type="pres">
      <dgm:prSet presAssocID="{D9D85705-1DD9-40DD-AE1E-F7B57E15F034}" presName="divider" presStyleLbl="fgShp" presStyleIdx="0" presStyleCnt="1"/>
      <dgm:spPr/>
    </dgm:pt>
    <dgm:pt modelId="{8710796D-05B4-40CA-A626-516E74CC7401}" type="pres">
      <dgm:prSet presAssocID="{1EF7EC21-8ADC-41D2-A386-68FDEF2D49CA}" presName="downArrow" presStyleLbl="node1" presStyleIdx="0" presStyleCnt="2" custLinFactNeighborX="-1111" custLinFactNeighborY="3804"/>
      <dgm:spPr/>
    </dgm:pt>
    <dgm:pt modelId="{3CEF5A32-DFA6-43EC-B0E3-6FB9FCE64BAC}" type="pres">
      <dgm:prSet presAssocID="{1EF7EC21-8ADC-41D2-A386-68FDEF2D49CA}" presName="downArrowText" presStyleLbl="revTx" presStyleIdx="0" presStyleCnt="2">
        <dgm:presLayoutVars>
          <dgm:bulletEnabled val="1"/>
        </dgm:presLayoutVars>
      </dgm:prSet>
      <dgm:spPr/>
      <dgm:t>
        <a:bodyPr/>
        <a:lstStyle/>
        <a:p>
          <a:endParaRPr lang="en-US"/>
        </a:p>
      </dgm:t>
    </dgm:pt>
    <dgm:pt modelId="{21E340C2-0C81-4A9A-BA2F-E33181FF2FE7}" type="pres">
      <dgm:prSet presAssocID="{23CD29E2-DC61-484F-8B39-24894FB0E07E}" presName="upArrow" presStyleLbl="node1" presStyleIdx="1" presStyleCnt="2"/>
      <dgm:spPr/>
    </dgm:pt>
    <dgm:pt modelId="{095354C5-A4B9-4BC6-AB65-26BEEDB72E10}" type="pres">
      <dgm:prSet presAssocID="{23CD29E2-DC61-484F-8B39-24894FB0E07E}" presName="upArrowText" presStyleLbl="revTx" presStyleIdx="1" presStyleCnt="2">
        <dgm:presLayoutVars>
          <dgm:bulletEnabled val="1"/>
        </dgm:presLayoutVars>
      </dgm:prSet>
      <dgm:spPr/>
      <dgm:t>
        <a:bodyPr/>
        <a:lstStyle/>
        <a:p>
          <a:endParaRPr lang="en-US"/>
        </a:p>
      </dgm:t>
    </dgm:pt>
  </dgm:ptLst>
  <dgm:cxnLst>
    <dgm:cxn modelId="{17FF19F4-A4AA-460C-8277-0724B46C1E63}" srcId="{D9D85705-1DD9-40DD-AE1E-F7B57E15F034}" destId="{1EF7EC21-8ADC-41D2-A386-68FDEF2D49CA}" srcOrd="0" destOrd="0" parTransId="{F824402B-A420-48FD-95A2-27A40535AF60}" sibTransId="{0BB46440-3196-41C2-BB02-54F6D8F915F9}"/>
    <dgm:cxn modelId="{6EB2C04E-B4C1-4621-A970-D37198F80ACD}" srcId="{D9D85705-1DD9-40DD-AE1E-F7B57E15F034}" destId="{23CD29E2-DC61-484F-8B39-24894FB0E07E}" srcOrd="1" destOrd="0" parTransId="{095AF5A0-45BF-4084-90FA-7B4439D6D94C}" sibTransId="{C7B2FAF8-2DAE-4D72-B5C0-899CB0440FCE}"/>
    <dgm:cxn modelId="{A214EA45-0B1B-42C0-B8EB-9531777D83B7}" type="presOf" srcId="{D9D85705-1DD9-40DD-AE1E-F7B57E15F034}" destId="{22B29A36-CFEC-4DAD-8808-CAE502821206}" srcOrd="0" destOrd="0" presId="urn:microsoft.com/office/officeart/2005/8/layout/arrow3"/>
    <dgm:cxn modelId="{20124B61-D74A-4B17-83FA-7973F18BADBB}" type="presOf" srcId="{23CD29E2-DC61-484F-8B39-24894FB0E07E}" destId="{095354C5-A4B9-4BC6-AB65-26BEEDB72E10}" srcOrd="0" destOrd="0" presId="urn:microsoft.com/office/officeart/2005/8/layout/arrow3"/>
    <dgm:cxn modelId="{31277FCB-5E9C-41A1-BE83-FAF7D1E574C8}" type="presOf" srcId="{1EF7EC21-8ADC-41D2-A386-68FDEF2D49CA}" destId="{3CEF5A32-DFA6-43EC-B0E3-6FB9FCE64BAC}" srcOrd="0" destOrd="0" presId="urn:microsoft.com/office/officeart/2005/8/layout/arrow3"/>
    <dgm:cxn modelId="{03B60A05-A9F5-422D-8983-77E4323A351A}" type="presParOf" srcId="{22B29A36-CFEC-4DAD-8808-CAE502821206}" destId="{E8A034DA-6314-4D07-99A3-691F093CE0E3}" srcOrd="0" destOrd="0" presId="urn:microsoft.com/office/officeart/2005/8/layout/arrow3"/>
    <dgm:cxn modelId="{6B45B7BE-39D6-48BF-A957-933F68951C5F}" type="presParOf" srcId="{22B29A36-CFEC-4DAD-8808-CAE502821206}" destId="{8710796D-05B4-40CA-A626-516E74CC7401}" srcOrd="1" destOrd="0" presId="urn:microsoft.com/office/officeart/2005/8/layout/arrow3"/>
    <dgm:cxn modelId="{80196072-191C-482C-AA34-6496494422B5}" type="presParOf" srcId="{22B29A36-CFEC-4DAD-8808-CAE502821206}" destId="{3CEF5A32-DFA6-43EC-B0E3-6FB9FCE64BAC}" srcOrd="2" destOrd="0" presId="urn:microsoft.com/office/officeart/2005/8/layout/arrow3"/>
    <dgm:cxn modelId="{DF9C072F-4FF1-481C-87DA-7751155B27D6}" type="presParOf" srcId="{22B29A36-CFEC-4DAD-8808-CAE502821206}" destId="{21E340C2-0C81-4A9A-BA2F-E33181FF2FE7}" srcOrd="3" destOrd="0" presId="urn:microsoft.com/office/officeart/2005/8/layout/arrow3"/>
    <dgm:cxn modelId="{372BB047-04F0-48B3-A706-8D824503CDA8}" type="presParOf" srcId="{22B29A36-CFEC-4DAD-8808-CAE502821206}" destId="{095354C5-A4B9-4BC6-AB65-26BEEDB72E1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3152C-8DE0-4C38-B9F2-7B88D545C859}"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9A8C7E87-0B09-4B3E-BCB9-E831269BFF33}">
      <dgm:prSet phldrT="[Text]" custT="1"/>
      <dgm:spPr/>
      <dgm:t>
        <a:bodyPr/>
        <a:lstStyle/>
        <a:p>
          <a:pPr algn="ctr" rtl="1"/>
          <a:r>
            <a:rPr lang="ar-LB" sz="1800" b="1" dirty="0" smtClean="0">
              <a:solidFill>
                <a:srgbClr val="FF0000"/>
              </a:solidFill>
            </a:rPr>
            <a:t>نقاط خريطة الطريق:</a:t>
          </a:r>
          <a:endParaRPr lang="en-US" sz="1800" b="1" dirty="0">
            <a:solidFill>
              <a:srgbClr val="FF0000"/>
            </a:solidFill>
          </a:endParaRPr>
        </a:p>
      </dgm:t>
    </dgm:pt>
    <dgm:pt modelId="{0D471504-CA9E-41CB-A049-2C1E772CBF44}" type="parTrans" cxnId="{36EDB2B2-A238-4344-9D1C-28678CF3DA06}">
      <dgm:prSet/>
      <dgm:spPr/>
      <dgm:t>
        <a:bodyPr/>
        <a:lstStyle/>
        <a:p>
          <a:pPr algn="ctr"/>
          <a:endParaRPr lang="en-US" sz="3200"/>
        </a:p>
      </dgm:t>
    </dgm:pt>
    <dgm:pt modelId="{BC7A37BF-C053-4905-BEC4-FB4C99D500DA}" type="sibTrans" cxnId="{36EDB2B2-A238-4344-9D1C-28678CF3DA06}">
      <dgm:prSet/>
      <dgm:spPr/>
      <dgm:t>
        <a:bodyPr/>
        <a:lstStyle/>
        <a:p>
          <a:pPr algn="ctr"/>
          <a:endParaRPr lang="en-US" sz="3200"/>
        </a:p>
      </dgm:t>
    </dgm:pt>
    <dgm:pt modelId="{0DB4446F-1481-4F54-B84B-5311AAF3C9C5}">
      <dgm:prSet phldrT="[Text]" custT="1"/>
      <dgm:spPr/>
      <dgm:t>
        <a:bodyPr/>
        <a:lstStyle/>
        <a:p>
          <a:pPr algn="ctr" rtl="1"/>
          <a:r>
            <a:rPr lang="ar-LB" sz="1400" b="1" dirty="0" smtClean="0"/>
            <a:t>تنظيم: استقلالية-هيكلية- انظمة داخلية...</a:t>
          </a:r>
          <a:endParaRPr lang="en-US" sz="1400" b="1" dirty="0"/>
        </a:p>
      </dgm:t>
    </dgm:pt>
    <dgm:pt modelId="{33C69DF4-906D-45B2-A7FB-196E039E04C8}" type="parTrans" cxnId="{E04D2BB4-6218-463D-B7A2-A0FA980894F6}">
      <dgm:prSet/>
      <dgm:spPr/>
      <dgm:t>
        <a:bodyPr/>
        <a:lstStyle/>
        <a:p>
          <a:pPr algn="ctr"/>
          <a:endParaRPr lang="en-US" sz="3200"/>
        </a:p>
      </dgm:t>
    </dgm:pt>
    <dgm:pt modelId="{3B7BEEB2-F0CB-43AE-8669-0E5F8D80DF44}" type="sibTrans" cxnId="{E04D2BB4-6218-463D-B7A2-A0FA980894F6}">
      <dgm:prSet/>
      <dgm:spPr/>
      <dgm:t>
        <a:bodyPr/>
        <a:lstStyle/>
        <a:p>
          <a:pPr algn="ctr"/>
          <a:endParaRPr lang="en-US" sz="3200"/>
        </a:p>
      </dgm:t>
    </dgm:pt>
    <dgm:pt modelId="{7B2F43C2-B4E4-4EE2-8BBF-9F639C083109}">
      <dgm:prSet custT="1"/>
      <dgm:spPr/>
      <dgm:t>
        <a:bodyPr/>
        <a:lstStyle/>
        <a:p>
          <a:pPr algn="ctr" rtl="1"/>
          <a:r>
            <a:rPr lang="ar-LB" sz="1800" dirty="0" smtClean="0"/>
            <a:t>تركيز: وسيط الجمهورية</a:t>
          </a:r>
          <a:endParaRPr lang="en-US" sz="1800" dirty="0"/>
        </a:p>
      </dgm:t>
    </dgm:pt>
    <dgm:pt modelId="{5341CF74-3A9E-47CB-8EA2-BF156891FA29}" type="parTrans" cxnId="{EFC351E9-D43B-4D34-ADAC-1E667B13EDDE}">
      <dgm:prSet/>
      <dgm:spPr/>
      <dgm:t>
        <a:bodyPr/>
        <a:lstStyle/>
        <a:p>
          <a:pPr algn="ctr"/>
          <a:endParaRPr lang="en-US" sz="3200"/>
        </a:p>
      </dgm:t>
    </dgm:pt>
    <dgm:pt modelId="{D3CF5355-126A-4F8D-87F2-1ACE271D45E8}" type="sibTrans" cxnId="{EFC351E9-D43B-4D34-ADAC-1E667B13EDDE}">
      <dgm:prSet/>
      <dgm:spPr/>
      <dgm:t>
        <a:bodyPr/>
        <a:lstStyle/>
        <a:p>
          <a:pPr algn="ctr"/>
          <a:endParaRPr lang="en-US" sz="3200"/>
        </a:p>
      </dgm:t>
    </dgm:pt>
    <dgm:pt modelId="{C5ABEA17-B8A3-4A0B-A719-7EBAE7810525}">
      <dgm:prSet custT="1"/>
      <dgm:spPr/>
      <dgm:t>
        <a:bodyPr/>
        <a:lstStyle/>
        <a:p>
          <a:pPr algn="ctr" rtl="1"/>
          <a:r>
            <a:rPr lang="ar-LB" sz="1400" b="1" dirty="0" smtClean="0"/>
            <a:t>مهام: هندسة المهام والتركيز على المهام بالأولويات لكل منها</a:t>
          </a:r>
          <a:endParaRPr lang="en-US" sz="1400" b="1" dirty="0"/>
        </a:p>
      </dgm:t>
    </dgm:pt>
    <dgm:pt modelId="{BADC5560-256C-4A8E-9D07-40CA79F86668}" type="parTrans" cxnId="{CEDBDB7C-6B8A-4FA1-9186-7C7D347F435B}">
      <dgm:prSet/>
      <dgm:spPr/>
      <dgm:t>
        <a:bodyPr/>
        <a:lstStyle/>
        <a:p>
          <a:pPr algn="ctr"/>
          <a:endParaRPr lang="en-US" sz="3200"/>
        </a:p>
      </dgm:t>
    </dgm:pt>
    <dgm:pt modelId="{7A9CA81F-F7FF-42D4-87B1-AF0D9F52097F}" type="sibTrans" cxnId="{CEDBDB7C-6B8A-4FA1-9186-7C7D347F435B}">
      <dgm:prSet/>
      <dgm:spPr/>
      <dgm:t>
        <a:bodyPr/>
        <a:lstStyle/>
        <a:p>
          <a:pPr algn="ctr"/>
          <a:endParaRPr lang="en-US" sz="3200"/>
        </a:p>
      </dgm:t>
    </dgm:pt>
    <dgm:pt modelId="{02B9F87F-B35A-40DC-A918-9248D90F3E16}">
      <dgm:prSet custT="1"/>
      <dgm:spPr/>
      <dgm:t>
        <a:bodyPr/>
        <a:lstStyle/>
        <a:p>
          <a:pPr algn="ctr" rtl="1"/>
          <a:r>
            <a:rPr lang="ar-LB" sz="1800" dirty="0" smtClean="0"/>
            <a:t>تخطيط قياس الاداء</a:t>
          </a:r>
          <a:endParaRPr lang="en-US" sz="1800" dirty="0"/>
        </a:p>
      </dgm:t>
    </dgm:pt>
    <dgm:pt modelId="{DCAC5902-1ED4-4A6F-AFBB-433DA4A42C16}" type="parTrans" cxnId="{76006FAA-F384-4BE5-BA77-552D9A9B098E}">
      <dgm:prSet/>
      <dgm:spPr/>
      <dgm:t>
        <a:bodyPr/>
        <a:lstStyle/>
        <a:p>
          <a:pPr algn="ctr"/>
          <a:endParaRPr lang="en-US" sz="3200"/>
        </a:p>
      </dgm:t>
    </dgm:pt>
    <dgm:pt modelId="{C02AC6A8-3E89-4769-825D-110E9B2A245F}" type="sibTrans" cxnId="{76006FAA-F384-4BE5-BA77-552D9A9B098E}">
      <dgm:prSet/>
      <dgm:spPr/>
      <dgm:t>
        <a:bodyPr/>
        <a:lstStyle/>
        <a:p>
          <a:pPr algn="ctr"/>
          <a:endParaRPr lang="en-US" sz="3200"/>
        </a:p>
      </dgm:t>
    </dgm:pt>
    <dgm:pt modelId="{D37574DC-7C50-4ED8-A53E-5EA9272A4F57}">
      <dgm:prSet custT="1"/>
      <dgm:spPr/>
      <dgm:t>
        <a:bodyPr/>
        <a:lstStyle/>
        <a:p>
          <a:r>
            <a:rPr lang="ar-SA" sz="1200" b="1" dirty="0" smtClean="0"/>
            <a:t>تنظيم العلاقة مع الوزرات والمؤسسات العامة والنظراء </a:t>
          </a:r>
          <a:endParaRPr lang="en-US" sz="1200" b="1" dirty="0"/>
        </a:p>
      </dgm:t>
    </dgm:pt>
    <dgm:pt modelId="{738103F5-9389-411C-9E5E-77DE0341F72C}" type="parTrans" cxnId="{5CBFB5C1-FBE2-41A3-855A-1B0A95139867}">
      <dgm:prSet/>
      <dgm:spPr/>
      <dgm:t>
        <a:bodyPr/>
        <a:lstStyle/>
        <a:p>
          <a:endParaRPr lang="en-US"/>
        </a:p>
      </dgm:t>
    </dgm:pt>
    <dgm:pt modelId="{B2A37571-774D-4D76-8AB6-61D8568EBE70}" type="sibTrans" cxnId="{5CBFB5C1-FBE2-41A3-855A-1B0A95139867}">
      <dgm:prSet/>
      <dgm:spPr/>
      <dgm:t>
        <a:bodyPr/>
        <a:lstStyle/>
        <a:p>
          <a:endParaRPr lang="en-US"/>
        </a:p>
      </dgm:t>
    </dgm:pt>
    <dgm:pt modelId="{492C10EE-3E05-4088-AA26-C3223D620D45}" type="pres">
      <dgm:prSet presAssocID="{89B3152C-8DE0-4C38-B9F2-7B88D545C859}" presName="Name0" presStyleCnt="0">
        <dgm:presLayoutVars>
          <dgm:chMax val="7"/>
          <dgm:chPref val="7"/>
          <dgm:dir val="rev"/>
        </dgm:presLayoutVars>
      </dgm:prSet>
      <dgm:spPr/>
      <dgm:t>
        <a:bodyPr/>
        <a:lstStyle/>
        <a:p>
          <a:endParaRPr lang="en-US"/>
        </a:p>
      </dgm:t>
    </dgm:pt>
    <dgm:pt modelId="{2C65D066-261F-408B-A0B5-EF32C66602E3}" type="pres">
      <dgm:prSet presAssocID="{89B3152C-8DE0-4C38-B9F2-7B88D545C859}" presName="dot1" presStyleLbl="alignNode1" presStyleIdx="0" presStyleCnt="17"/>
      <dgm:spPr/>
    </dgm:pt>
    <dgm:pt modelId="{51B57521-6C8D-4FCB-9F17-D1BD51DFCAB2}" type="pres">
      <dgm:prSet presAssocID="{89B3152C-8DE0-4C38-B9F2-7B88D545C859}" presName="dot2" presStyleLbl="alignNode1" presStyleIdx="1" presStyleCnt="17"/>
      <dgm:spPr/>
    </dgm:pt>
    <dgm:pt modelId="{4616897A-1367-42B7-AC7C-16C479605301}" type="pres">
      <dgm:prSet presAssocID="{89B3152C-8DE0-4C38-B9F2-7B88D545C859}" presName="dot3" presStyleLbl="alignNode1" presStyleIdx="2" presStyleCnt="17"/>
      <dgm:spPr/>
    </dgm:pt>
    <dgm:pt modelId="{527C50F9-1857-4047-8828-7F383D8D454F}" type="pres">
      <dgm:prSet presAssocID="{89B3152C-8DE0-4C38-B9F2-7B88D545C859}" presName="dot4" presStyleLbl="alignNode1" presStyleIdx="3" presStyleCnt="17"/>
      <dgm:spPr/>
    </dgm:pt>
    <dgm:pt modelId="{71A32060-2E4E-420B-A3D8-5D35B6459C51}" type="pres">
      <dgm:prSet presAssocID="{89B3152C-8DE0-4C38-B9F2-7B88D545C859}" presName="dot5" presStyleLbl="alignNode1" presStyleIdx="4" presStyleCnt="17"/>
      <dgm:spPr/>
    </dgm:pt>
    <dgm:pt modelId="{EFB4F508-6F01-4371-A371-DF125E5F4E71}" type="pres">
      <dgm:prSet presAssocID="{89B3152C-8DE0-4C38-B9F2-7B88D545C859}" presName="dot6" presStyleLbl="alignNode1" presStyleIdx="5" presStyleCnt="17"/>
      <dgm:spPr/>
    </dgm:pt>
    <dgm:pt modelId="{7622B443-D551-4975-97BC-F1D867B51A24}" type="pres">
      <dgm:prSet presAssocID="{89B3152C-8DE0-4C38-B9F2-7B88D545C859}" presName="dot7" presStyleLbl="alignNode1" presStyleIdx="6" presStyleCnt="17"/>
      <dgm:spPr/>
    </dgm:pt>
    <dgm:pt modelId="{A26F752B-4BD5-4E8E-8B9A-C64483224992}" type="pres">
      <dgm:prSet presAssocID="{89B3152C-8DE0-4C38-B9F2-7B88D545C859}" presName="dot8" presStyleLbl="alignNode1" presStyleIdx="7" presStyleCnt="17"/>
      <dgm:spPr/>
    </dgm:pt>
    <dgm:pt modelId="{95617E82-DB7F-4A39-809E-D9276FA48208}" type="pres">
      <dgm:prSet presAssocID="{89B3152C-8DE0-4C38-B9F2-7B88D545C859}" presName="dot9" presStyleLbl="alignNode1" presStyleIdx="8" presStyleCnt="17"/>
      <dgm:spPr/>
    </dgm:pt>
    <dgm:pt modelId="{9CBF09CC-B1A5-4E9B-9943-B989497B998E}" type="pres">
      <dgm:prSet presAssocID="{89B3152C-8DE0-4C38-B9F2-7B88D545C859}" presName="dot10" presStyleLbl="alignNode1" presStyleIdx="9" presStyleCnt="17"/>
      <dgm:spPr/>
    </dgm:pt>
    <dgm:pt modelId="{DA966DB2-6DFD-430D-B810-FD054F4EB13B}" type="pres">
      <dgm:prSet presAssocID="{89B3152C-8DE0-4C38-B9F2-7B88D545C859}" presName="dotArrow1" presStyleLbl="alignNode1" presStyleIdx="10" presStyleCnt="17"/>
      <dgm:spPr/>
    </dgm:pt>
    <dgm:pt modelId="{77E899ED-0A43-43B0-9C80-A7845FC28CCC}" type="pres">
      <dgm:prSet presAssocID="{89B3152C-8DE0-4C38-B9F2-7B88D545C859}" presName="dotArrow2" presStyleLbl="alignNode1" presStyleIdx="11" presStyleCnt="17"/>
      <dgm:spPr/>
    </dgm:pt>
    <dgm:pt modelId="{82BE525A-A194-4611-92FD-143D565B15F4}" type="pres">
      <dgm:prSet presAssocID="{89B3152C-8DE0-4C38-B9F2-7B88D545C859}" presName="dotArrow3" presStyleLbl="alignNode1" presStyleIdx="12" presStyleCnt="17"/>
      <dgm:spPr/>
    </dgm:pt>
    <dgm:pt modelId="{03BABD37-E48B-4058-AD7D-BA193ED4430F}" type="pres">
      <dgm:prSet presAssocID="{89B3152C-8DE0-4C38-B9F2-7B88D545C859}" presName="dotArrow4" presStyleLbl="alignNode1" presStyleIdx="13" presStyleCnt="17"/>
      <dgm:spPr/>
    </dgm:pt>
    <dgm:pt modelId="{77142FC4-5CCD-4874-BA18-AE2FD5A01185}" type="pres">
      <dgm:prSet presAssocID="{89B3152C-8DE0-4C38-B9F2-7B88D545C859}" presName="dotArrow5" presStyleLbl="alignNode1" presStyleIdx="14" presStyleCnt="17"/>
      <dgm:spPr/>
    </dgm:pt>
    <dgm:pt modelId="{FB469AB4-A701-43B9-A3B4-9F429C3D5874}" type="pres">
      <dgm:prSet presAssocID="{89B3152C-8DE0-4C38-B9F2-7B88D545C859}" presName="dotArrow6" presStyleLbl="alignNode1" presStyleIdx="15" presStyleCnt="17"/>
      <dgm:spPr/>
    </dgm:pt>
    <dgm:pt modelId="{A034F052-A0D0-48EE-9260-BCDE0CACE54B}" type="pres">
      <dgm:prSet presAssocID="{89B3152C-8DE0-4C38-B9F2-7B88D545C859}" presName="dotArrow7" presStyleLbl="alignNode1" presStyleIdx="16" presStyleCnt="17"/>
      <dgm:spPr/>
    </dgm:pt>
    <dgm:pt modelId="{2DA4AB3E-7CAB-4B94-BF67-24AD522EE7F3}" type="pres">
      <dgm:prSet presAssocID="{9A8C7E87-0B09-4B3E-BCB9-E831269BFF33}" presName="parTx1" presStyleLbl="node1" presStyleIdx="0" presStyleCnt="6"/>
      <dgm:spPr/>
      <dgm:t>
        <a:bodyPr/>
        <a:lstStyle/>
        <a:p>
          <a:endParaRPr lang="en-US"/>
        </a:p>
      </dgm:t>
    </dgm:pt>
    <dgm:pt modelId="{FBA512A2-1D9B-4967-B4D2-F64F27CEC37D}" type="pres">
      <dgm:prSet presAssocID="{BC7A37BF-C053-4905-BEC4-FB4C99D500DA}" presName="picture1" presStyleCnt="0"/>
      <dgm:spPr/>
    </dgm:pt>
    <dgm:pt modelId="{40C946CE-C81E-436A-ABA9-34071CB06A6C}" type="pres">
      <dgm:prSet presAssocID="{BC7A37BF-C053-4905-BEC4-FB4C99D500DA}" presName="imageRepeatNode" presStyleLbl="fgImgPlace1" presStyleIdx="0" presStyleCnt="6"/>
      <dgm:spPr/>
      <dgm:t>
        <a:bodyPr/>
        <a:lstStyle/>
        <a:p>
          <a:endParaRPr lang="en-US"/>
        </a:p>
      </dgm:t>
    </dgm:pt>
    <dgm:pt modelId="{7153C96F-9308-48A8-A4FD-E0AFAE684E00}" type="pres">
      <dgm:prSet presAssocID="{0DB4446F-1481-4F54-B84B-5311AAF3C9C5}" presName="parTx2" presStyleLbl="node1" presStyleIdx="1" presStyleCnt="6"/>
      <dgm:spPr/>
      <dgm:t>
        <a:bodyPr/>
        <a:lstStyle/>
        <a:p>
          <a:endParaRPr lang="en-US"/>
        </a:p>
      </dgm:t>
    </dgm:pt>
    <dgm:pt modelId="{2EA4E7B6-6919-4E69-A893-7243AB307683}" type="pres">
      <dgm:prSet presAssocID="{3B7BEEB2-F0CB-43AE-8669-0E5F8D80DF44}" presName="picture2" presStyleCnt="0"/>
      <dgm:spPr/>
    </dgm:pt>
    <dgm:pt modelId="{970F0AAE-B6F2-46D3-BA51-6A0729E60C5F}" type="pres">
      <dgm:prSet presAssocID="{3B7BEEB2-F0CB-43AE-8669-0E5F8D80DF44}" presName="imageRepeatNode" presStyleLbl="fgImgPlace1" presStyleIdx="1" presStyleCnt="6"/>
      <dgm:spPr/>
      <dgm:t>
        <a:bodyPr/>
        <a:lstStyle/>
        <a:p>
          <a:endParaRPr lang="en-US"/>
        </a:p>
      </dgm:t>
    </dgm:pt>
    <dgm:pt modelId="{5AA4F13A-79C0-4446-AD14-DF73E93007CC}" type="pres">
      <dgm:prSet presAssocID="{D37574DC-7C50-4ED8-A53E-5EA9272A4F57}" presName="parTx3" presStyleLbl="node1" presStyleIdx="2" presStyleCnt="6"/>
      <dgm:spPr/>
      <dgm:t>
        <a:bodyPr/>
        <a:lstStyle/>
        <a:p>
          <a:endParaRPr lang="en-US"/>
        </a:p>
      </dgm:t>
    </dgm:pt>
    <dgm:pt modelId="{7E415EDF-9F9A-4B00-A5B9-4C2B2E5DA56E}" type="pres">
      <dgm:prSet presAssocID="{B2A37571-774D-4D76-8AB6-61D8568EBE70}" presName="picture3" presStyleCnt="0"/>
      <dgm:spPr/>
    </dgm:pt>
    <dgm:pt modelId="{02F879AC-E197-4141-A252-966D7E2147A6}" type="pres">
      <dgm:prSet presAssocID="{B2A37571-774D-4D76-8AB6-61D8568EBE70}" presName="imageRepeatNode" presStyleLbl="fgImgPlace1" presStyleIdx="2" presStyleCnt="6"/>
      <dgm:spPr/>
      <dgm:t>
        <a:bodyPr/>
        <a:lstStyle/>
        <a:p>
          <a:endParaRPr lang="en-US"/>
        </a:p>
      </dgm:t>
    </dgm:pt>
    <dgm:pt modelId="{88AEF160-84A6-433B-A8D0-CFBB26C7AECE}" type="pres">
      <dgm:prSet presAssocID="{C5ABEA17-B8A3-4A0B-A719-7EBAE7810525}" presName="parTx4" presStyleLbl="node1" presStyleIdx="3" presStyleCnt="6"/>
      <dgm:spPr/>
      <dgm:t>
        <a:bodyPr/>
        <a:lstStyle/>
        <a:p>
          <a:endParaRPr lang="en-US"/>
        </a:p>
      </dgm:t>
    </dgm:pt>
    <dgm:pt modelId="{73737B50-9C8A-4B7C-8E69-006012427CA5}" type="pres">
      <dgm:prSet presAssocID="{7A9CA81F-F7FF-42D4-87B1-AF0D9F52097F}" presName="picture4" presStyleCnt="0"/>
      <dgm:spPr/>
    </dgm:pt>
    <dgm:pt modelId="{D1F97922-3A0D-4BCA-AD3B-E089C510A557}" type="pres">
      <dgm:prSet presAssocID="{7A9CA81F-F7FF-42D4-87B1-AF0D9F52097F}" presName="imageRepeatNode" presStyleLbl="fgImgPlace1" presStyleIdx="3" presStyleCnt="6"/>
      <dgm:spPr/>
      <dgm:t>
        <a:bodyPr/>
        <a:lstStyle/>
        <a:p>
          <a:endParaRPr lang="en-US"/>
        </a:p>
      </dgm:t>
    </dgm:pt>
    <dgm:pt modelId="{130BCCA4-3E9D-49E1-95C4-2C03F029CE2F}" type="pres">
      <dgm:prSet presAssocID="{7B2F43C2-B4E4-4EE2-8BBF-9F639C083109}" presName="parTx5" presStyleLbl="node1" presStyleIdx="4" presStyleCnt="6"/>
      <dgm:spPr/>
      <dgm:t>
        <a:bodyPr/>
        <a:lstStyle/>
        <a:p>
          <a:endParaRPr lang="en-US"/>
        </a:p>
      </dgm:t>
    </dgm:pt>
    <dgm:pt modelId="{0DD9FEB3-DD5E-4264-903C-AC47A13AC0AF}" type="pres">
      <dgm:prSet presAssocID="{D3CF5355-126A-4F8D-87F2-1ACE271D45E8}" presName="picture5" presStyleCnt="0"/>
      <dgm:spPr/>
    </dgm:pt>
    <dgm:pt modelId="{5B1974D4-E4BE-4BA4-93C5-DF52976FB938}" type="pres">
      <dgm:prSet presAssocID="{D3CF5355-126A-4F8D-87F2-1ACE271D45E8}" presName="imageRepeatNode" presStyleLbl="fgImgPlace1" presStyleIdx="4" presStyleCnt="6"/>
      <dgm:spPr/>
      <dgm:t>
        <a:bodyPr/>
        <a:lstStyle/>
        <a:p>
          <a:endParaRPr lang="en-US"/>
        </a:p>
      </dgm:t>
    </dgm:pt>
    <dgm:pt modelId="{9941FB5F-64F0-4791-AA7B-5A5366EFE887}" type="pres">
      <dgm:prSet presAssocID="{02B9F87F-B35A-40DC-A918-9248D90F3E16}" presName="parTx6" presStyleLbl="node1" presStyleIdx="5" presStyleCnt="6"/>
      <dgm:spPr/>
      <dgm:t>
        <a:bodyPr/>
        <a:lstStyle/>
        <a:p>
          <a:endParaRPr lang="en-US"/>
        </a:p>
      </dgm:t>
    </dgm:pt>
    <dgm:pt modelId="{3F3074F3-39BA-4D55-A61A-ADEED9710FBB}" type="pres">
      <dgm:prSet presAssocID="{C02AC6A8-3E89-4769-825D-110E9B2A245F}" presName="picture6" presStyleCnt="0"/>
      <dgm:spPr/>
    </dgm:pt>
    <dgm:pt modelId="{B18BAEB1-B7D4-423C-A26D-F4600CE0AEDF}" type="pres">
      <dgm:prSet presAssocID="{C02AC6A8-3E89-4769-825D-110E9B2A245F}" presName="imageRepeatNode" presStyleLbl="fgImgPlace1" presStyleIdx="5" presStyleCnt="6"/>
      <dgm:spPr/>
      <dgm:t>
        <a:bodyPr/>
        <a:lstStyle/>
        <a:p>
          <a:endParaRPr lang="en-US"/>
        </a:p>
      </dgm:t>
    </dgm:pt>
  </dgm:ptLst>
  <dgm:cxnLst>
    <dgm:cxn modelId="{76006FAA-F384-4BE5-BA77-552D9A9B098E}" srcId="{89B3152C-8DE0-4C38-B9F2-7B88D545C859}" destId="{02B9F87F-B35A-40DC-A918-9248D90F3E16}" srcOrd="5" destOrd="0" parTransId="{DCAC5902-1ED4-4A6F-AFBB-433DA4A42C16}" sibTransId="{C02AC6A8-3E89-4769-825D-110E9B2A245F}"/>
    <dgm:cxn modelId="{D9254904-A74F-4194-BA7A-504FE7547CA8}" type="presOf" srcId="{02B9F87F-B35A-40DC-A918-9248D90F3E16}" destId="{9941FB5F-64F0-4791-AA7B-5A5366EFE887}" srcOrd="0" destOrd="0" presId="urn:microsoft.com/office/officeart/2008/layout/AscendingPictureAccentProcess"/>
    <dgm:cxn modelId="{6C061503-EE97-4336-AE25-F72FCCE74C13}" type="presOf" srcId="{BC7A37BF-C053-4905-BEC4-FB4C99D500DA}" destId="{40C946CE-C81E-436A-ABA9-34071CB06A6C}" srcOrd="0" destOrd="0" presId="urn:microsoft.com/office/officeart/2008/layout/AscendingPictureAccentProcess"/>
    <dgm:cxn modelId="{961C2741-071B-4904-B07E-CD7FEBD2A057}" type="presOf" srcId="{7B2F43C2-B4E4-4EE2-8BBF-9F639C083109}" destId="{130BCCA4-3E9D-49E1-95C4-2C03F029CE2F}" srcOrd="0" destOrd="0" presId="urn:microsoft.com/office/officeart/2008/layout/AscendingPictureAccentProcess"/>
    <dgm:cxn modelId="{8E9869E8-6206-45A3-8CD8-2061F5758528}" type="presOf" srcId="{3B7BEEB2-F0CB-43AE-8669-0E5F8D80DF44}" destId="{970F0AAE-B6F2-46D3-BA51-6A0729E60C5F}" srcOrd="0" destOrd="0" presId="urn:microsoft.com/office/officeart/2008/layout/AscendingPictureAccentProcess"/>
    <dgm:cxn modelId="{08E71E3A-1345-434C-AA3E-1813EB00EACD}" type="presOf" srcId="{89B3152C-8DE0-4C38-B9F2-7B88D545C859}" destId="{492C10EE-3E05-4088-AA26-C3223D620D45}" srcOrd="0" destOrd="0" presId="urn:microsoft.com/office/officeart/2008/layout/AscendingPictureAccentProcess"/>
    <dgm:cxn modelId="{6BBE78E2-DD91-4527-8833-9BBF5A2E5529}" type="presOf" srcId="{B2A37571-774D-4D76-8AB6-61D8568EBE70}" destId="{02F879AC-E197-4141-A252-966D7E2147A6}" srcOrd="0" destOrd="0" presId="urn:microsoft.com/office/officeart/2008/layout/AscendingPictureAccentProcess"/>
    <dgm:cxn modelId="{0B1CACD5-1B01-4D3B-A692-A577A48C7CDC}" type="presOf" srcId="{9A8C7E87-0B09-4B3E-BCB9-E831269BFF33}" destId="{2DA4AB3E-7CAB-4B94-BF67-24AD522EE7F3}" srcOrd="0" destOrd="0" presId="urn:microsoft.com/office/officeart/2008/layout/AscendingPictureAccentProcess"/>
    <dgm:cxn modelId="{D529FBB8-9261-46BF-8803-CE46DE291BC8}" type="presOf" srcId="{C02AC6A8-3E89-4769-825D-110E9B2A245F}" destId="{B18BAEB1-B7D4-423C-A26D-F4600CE0AEDF}" srcOrd="0" destOrd="0" presId="urn:microsoft.com/office/officeart/2008/layout/AscendingPictureAccentProcess"/>
    <dgm:cxn modelId="{BD3D997C-42E4-4113-9529-C797BB1D803D}" type="presOf" srcId="{7A9CA81F-F7FF-42D4-87B1-AF0D9F52097F}" destId="{D1F97922-3A0D-4BCA-AD3B-E089C510A557}" srcOrd="0" destOrd="0" presId="urn:microsoft.com/office/officeart/2008/layout/AscendingPictureAccentProcess"/>
    <dgm:cxn modelId="{36EDB2B2-A238-4344-9D1C-28678CF3DA06}" srcId="{89B3152C-8DE0-4C38-B9F2-7B88D545C859}" destId="{9A8C7E87-0B09-4B3E-BCB9-E831269BFF33}" srcOrd="0" destOrd="0" parTransId="{0D471504-CA9E-41CB-A049-2C1E772CBF44}" sibTransId="{BC7A37BF-C053-4905-BEC4-FB4C99D500DA}"/>
    <dgm:cxn modelId="{68BC8502-A492-4D08-9683-B51492C5B448}" type="presOf" srcId="{C5ABEA17-B8A3-4A0B-A719-7EBAE7810525}" destId="{88AEF160-84A6-433B-A8D0-CFBB26C7AECE}" srcOrd="0" destOrd="0" presId="urn:microsoft.com/office/officeart/2008/layout/AscendingPictureAccentProcess"/>
    <dgm:cxn modelId="{5CBFB5C1-FBE2-41A3-855A-1B0A95139867}" srcId="{89B3152C-8DE0-4C38-B9F2-7B88D545C859}" destId="{D37574DC-7C50-4ED8-A53E-5EA9272A4F57}" srcOrd="2" destOrd="0" parTransId="{738103F5-9389-411C-9E5E-77DE0341F72C}" sibTransId="{B2A37571-774D-4D76-8AB6-61D8568EBE70}"/>
    <dgm:cxn modelId="{B9370362-2AFE-486D-A707-CB4561DDE4FA}" type="presOf" srcId="{D3CF5355-126A-4F8D-87F2-1ACE271D45E8}" destId="{5B1974D4-E4BE-4BA4-93C5-DF52976FB938}" srcOrd="0" destOrd="0" presId="urn:microsoft.com/office/officeart/2008/layout/AscendingPictureAccentProcess"/>
    <dgm:cxn modelId="{E9EA542F-2582-4D54-B79C-D0143DDA6743}" type="presOf" srcId="{0DB4446F-1481-4F54-B84B-5311AAF3C9C5}" destId="{7153C96F-9308-48A8-A4FD-E0AFAE684E00}" srcOrd="0" destOrd="0" presId="urn:microsoft.com/office/officeart/2008/layout/AscendingPictureAccentProcess"/>
    <dgm:cxn modelId="{EFC351E9-D43B-4D34-ADAC-1E667B13EDDE}" srcId="{89B3152C-8DE0-4C38-B9F2-7B88D545C859}" destId="{7B2F43C2-B4E4-4EE2-8BBF-9F639C083109}" srcOrd="4" destOrd="0" parTransId="{5341CF74-3A9E-47CB-8EA2-BF156891FA29}" sibTransId="{D3CF5355-126A-4F8D-87F2-1ACE271D45E8}"/>
    <dgm:cxn modelId="{E04D2BB4-6218-463D-B7A2-A0FA980894F6}" srcId="{89B3152C-8DE0-4C38-B9F2-7B88D545C859}" destId="{0DB4446F-1481-4F54-B84B-5311AAF3C9C5}" srcOrd="1" destOrd="0" parTransId="{33C69DF4-906D-45B2-A7FB-196E039E04C8}" sibTransId="{3B7BEEB2-F0CB-43AE-8669-0E5F8D80DF44}"/>
    <dgm:cxn modelId="{D268D8DB-4FFA-4A4F-A200-62EA03F1BCBF}" type="presOf" srcId="{D37574DC-7C50-4ED8-A53E-5EA9272A4F57}" destId="{5AA4F13A-79C0-4446-AD14-DF73E93007CC}" srcOrd="0" destOrd="0" presId="urn:microsoft.com/office/officeart/2008/layout/AscendingPictureAccentProcess"/>
    <dgm:cxn modelId="{CEDBDB7C-6B8A-4FA1-9186-7C7D347F435B}" srcId="{89B3152C-8DE0-4C38-B9F2-7B88D545C859}" destId="{C5ABEA17-B8A3-4A0B-A719-7EBAE7810525}" srcOrd="3" destOrd="0" parTransId="{BADC5560-256C-4A8E-9D07-40CA79F86668}" sibTransId="{7A9CA81F-F7FF-42D4-87B1-AF0D9F52097F}"/>
    <dgm:cxn modelId="{C528C15A-B411-4943-BEE6-D804E6BCAF20}" type="presParOf" srcId="{492C10EE-3E05-4088-AA26-C3223D620D45}" destId="{2C65D066-261F-408B-A0B5-EF32C66602E3}" srcOrd="0" destOrd="0" presId="urn:microsoft.com/office/officeart/2008/layout/AscendingPictureAccentProcess"/>
    <dgm:cxn modelId="{DEC91921-8A65-4B0A-95FA-56ABE924C186}" type="presParOf" srcId="{492C10EE-3E05-4088-AA26-C3223D620D45}" destId="{51B57521-6C8D-4FCB-9F17-D1BD51DFCAB2}" srcOrd="1" destOrd="0" presId="urn:microsoft.com/office/officeart/2008/layout/AscendingPictureAccentProcess"/>
    <dgm:cxn modelId="{DCC72205-BAB8-4A93-AEEF-8C4F68DD9E5B}" type="presParOf" srcId="{492C10EE-3E05-4088-AA26-C3223D620D45}" destId="{4616897A-1367-42B7-AC7C-16C479605301}" srcOrd="2" destOrd="0" presId="urn:microsoft.com/office/officeart/2008/layout/AscendingPictureAccentProcess"/>
    <dgm:cxn modelId="{E8CA8926-CCDA-4F5E-ABA4-971D9A5C5940}" type="presParOf" srcId="{492C10EE-3E05-4088-AA26-C3223D620D45}" destId="{527C50F9-1857-4047-8828-7F383D8D454F}" srcOrd="3" destOrd="0" presId="urn:microsoft.com/office/officeart/2008/layout/AscendingPictureAccentProcess"/>
    <dgm:cxn modelId="{A01BBF86-4A08-4D89-84C3-F5F90CC42925}" type="presParOf" srcId="{492C10EE-3E05-4088-AA26-C3223D620D45}" destId="{71A32060-2E4E-420B-A3D8-5D35B6459C51}" srcOrd="4" destOrd="0" presId="urn:microsoft.com/office/officeart/2008/layout/AscendingPictureAccentProcess"/>
    <dgm:cxn modelId="{9700407D-0A33-411F-AD2E-85B399ECCF94}" type="presParOf" srcId="{492C10EE-3E05-4088-AA26-C3223D620D45}" destId="{EFB4F508-6F01-4371-A371-DF125E5F4E71}" srcOrd="5" destOrd="0" presId="urn:microsoft.com/office/officeart/2008/layout/AscendingPictureAccentProcess"/>
    <dgm:cxn modelId="{23BF0ABF-1EB8-49C3-9287-526F8EE05172}" type="presParOf" srcId="{492C10EE-3E05-4088-AA26-C3223D620D45}" destId="{7622B443-D551-4975-97BC-F1D867B51A24}" srcOrd="6" destOrd="0" presId="urn:microsoft.com/office/officeart/2008/layout/AscendingPictureAccentProcess"/>
    <dgm:cxn modelId="{37203E3A-15C1-44B8-9DD0-C2EC1B628371}" type="presParOf" srcId="{492C10EE-3E05-4088-AA26-C3223D620D45}" destId="{A26F752B-4BD5-4E8E-8B9A-C64483224992}" srcOrd="7" destOrd="0" presId="urn:microsoft.com/office/officeart/2008/layout/AscendingPictureAccentProcess"/>
    <dgm:cxn modelId="{BAEF70F7-6511-43E8-87A8-54AB08878D0A}" type="presParOf" srcId="{492C10EE-3E05-4088-AA26-C3223D620D45}" destId="{95617E82-DB7F-4A39-809E-D9276FA48208}" srcOrd="8" destOrd="0" presId="urn:microsoft.com/office/officeart/2008/layout/AscendingPictureAccentProcess"/>
    <dgm:cxn modelId="{5C83C28A-1C83-4B7B-8391-7822D1D15A39}" type="presParOf" srcId="{492C10EE-3E05-4088-AA26-C3223D620D45}" destId="{9CBF09CC-B1A5-4E9B-9943-B989497B998E}" srcOrd="9" destOrd="0" presId="urn:microsoft.com/office/officeart/2008/layout/AscendingPictureAccentProcess"/>
    <dgm:cxn modelId="{92881C62-192A-48EF-A95B-761E88A66621}" type="presParOf" srcId="{492C10EE-3E05-4088-AA26-C3223D620D45}" destId="{DA966DB2-6DFD-430D-B810-FD054F4EB13B}" srcOrd="10" destOrd="0" presId="urn:microsoft.com/office/officeart/2008/layout/AscendingPictureAccentProcess"/>
    <dgm:cxn modelId="{363CEE58-C33C-4668-A1AA-0132BCF452EE}" type="presParOf" srcId="{492C10EE-3E05-4088-AA26-C3223D620D45}" destId="{77E899ED-0A43-43B0-9C80-A7845FC28CCC}" srcOrd="11" destOrd="0" presId="urn:microsoft.com/office/officeart/2008/layout/AscendingPictureAccentProcess"/>
    <dgm:cxn modelId="{6BD89AB2-534B-4DCF-A514-D80D68DFF597}" type="presParOf" srcId="{492C10EE-3E05-4088-AA26-C3223D620D45}" destId="{82BE525A-A194-4611-92FD-143D565B15F4}" srcOrd="12" destOrd="0" presId="urn:microsoft.com/office/officeart/2008/layout/AscendingPictureAccentProcess"/>
    <dgm:cxn modelId="{F8CF7E8C-4A99-468E-8F84-BDE6A8253883}" type="presParOf" srcId="{492C10EE-3E05-4088-AA26-C3223D620D45}" destId="{03BABD37-E48B-4058-AD7D-BA193ED4430F}" srcOrd="13" destOrd="0" presId="urn:microsoft.com/office/officeart/2008/layout/AscendingPictureAccentProcess"/>
    <dgm:cxn modelId="{AA60CFE3-E8EA-46CC-BE35-5361AE669040}" type="presParOf" srcId="{492C10EE-3E05-4088-AA26-C3223D620D45}" destId="{77142FC4-5CCD-4874-BA18-AE2FD5A01185}" srcOrd="14" destOrd="0" presId="urn:microsoft.com/office/officeart/2008/layout/AscendingPictureAccentProcess"/>
    <dgm:cxn modelId="{FF11850F-3DEA-485F-B1EB-7AF165D73207}" type="presParOf" srcId="{492C10EE-3E05-4088-AA26-C3223D620D45}" destId="{FB469AB4-A701-43B9-A3B4-9F429C3D5874}" srcOrd="15" destOrd="0" presId="urn:microsoft.com/office/officeart/2008/layout/AscendingPictureAccentProcess"/>
    <dgm:cxn modelId="{0F77BBC6-7E66-4983-AC8E-18EE19814876}" type="presParOf" srcId="{492C10EE-3E05-4088-AA26-C3223D620D45}" destId="{A034F052-A0D0-48EE-9260-BCDE0CACE54B}" srcOrd="16" destOrd="0" presId="urn:microsoft.com/office/officeart/2008/layout/AscendingPictureAccentProcess"/>
    <dgm:cxn modelId="{3EF0D010-C11A-43D5-BEC0-1C82F7435473}" type="presParOf" srcId="{492C10EE-3E05-4088-AA26-C3223D620D45}" destId="{2DA4AB3E-7CAB-4B94-BF67-24AD522EE7F3}" srcOrd="17" destOrd="0" presId="urn:microsoft.com/office/officeart/2008/layout/AscendingPictureAccentProcess"/>
    <dgm:cxn modelId="{E444BF7A-99A2-4571-9D48-FF68EAE8B25A}" type="presParOf" srcId="{492C10EE-3E05-4088-AA26-C3223D620D45}" destId="{FBA512A2-1D9B-4967-B4D2-F64F27CEC37D}" srcOrd="18" destOrd="0" presId="urn:microsoft.com/office/officeart/2008/layout/AscendingPictureAccentProcess"/>
    <dgm:cxn modelId="{401DA56C-26DC-46D9-B7D0-7669C0176FEA}" type="presParOf" srcId="{FBA512A2-1D9B-4967-B4D2-F64F27CEC37D}" destId="{40C946CE-C81E-436A-ABA9-34071CB06A6C}" srcOrd="0" destOrd="0" presId="urn:microsoft.com/office/officeart/2008/layout/AscendingPictureAccentProcess"/>
    <dgm:cxn modelId="{E3811EAB-F422-4304-81FC-2EFF9DD4A519}" type="presParOf" srcId="{492C10EE-3E05-4088-AA26-C3223D620D45}" destId="{7153C96F-9308-48A8-A4FD-E0AFAE684E00}" srcOrd="19" destOrd="0" presId="urn:microsoft.com/office/officeart/2008/layout/AscendingPictureAccentProcess"/>
    <dgm:cxn modelId="{6483A893-2B2A-4836-A5A3-3F31C80F331D}" type="presParOf" srcId="{492C10EE-3E05-4088-AA26-C3223D620D45}" destId="{2EA4E7B6-6919-4E69-A893-7243AB307683}" srcOrd="20" destOrd="0" presId="urn:microsoft.com/office/officeart/2008/layout/AscendingPictureAccentProcess"/>
    <dgm:cxn modelId="{54F1F5A2-3307-4466-9BF3-81FD8849A54B}" type="presParOf" srcId="{2EA4E7B6-6919-4E69-A893-7243AB307683}" destId="{970F0AAE-B6F2-46D3-BA51-6A0729E60C5F}" srcOrd="0" destOrd="0" presId="urn:microsoft.com/office/officeart/2008/layout/AscendingPictureAccentProcess"/>
    <dgm:cxn modelId="{3A3B9738-3E8F-4F16-9CEA-B3AE7D48C3CE}" type="presParOf" srcId="{492C10EE-3E05-4088-AA26-C3223D620D45}" destId="{5AA4F13A-79C0-4446-AD14-DF73E93007CC}" srcOrd="21" destOrd="0" presId="urn:microsoft.com/office/officeart/2008/layout/AscendingPictureAccentProcess"/>
    <dgm:cxn modelId="{F41C7503-348A-437B-B232-855EAB944D01}" type="presParOf" srcId="{492C10EE-3E05-4088-AA26-C3223D620D45}" destId="{7E415EDF-9F9A-4B00-A5B9-4C2B2E5DA56E}" srcOrd="22" destOrd="0" presId="urn:microsoft.com/office/officeart/2008/layout/AscendingPictureAccentProcess"/>
    <dgm:cxn modelId="{09D841A1-D494-4F4E-B932-AE8BA422BDFF}" type="presParOf" srcId="{7E415EDF-9F9A-4B00-A5B9-4C2B2E5DA56E}" destId="{02F879AC-E197-4141-A252-966D7E2147A6}" srcOrd="0" destOrd="0" presId="urn:microsoft.com/office/officeart/2008/layout/AscendingPictureAccentProcess"/>
    <dgm:cxn modelId="{3D419907-8B6C-4D03-8B1B-D4E64AFE3D09}" type="presParOf" srcId="{492C10EE-3E05-4088-AA26-C3223D620D45}" destId="{88AEF160-84A6-433B-A8D0-CFBB26C7AECE}" srcOrd="23" destOrd="0" presId="urn:microsoft.com/office/officeart/2008/layout/AscendingPictureAccentProcess"/>
    <dgm:cxn modelId="{67472E55-08AB-4D57-8D65-0E530BD1B5A8}" type="presParOf" srcId="{492C10EE-3E05-4088-AA26-C3223D620D45}" destId="{73737B50-9C8A-4B7C-8E69-006012427CA5}" srcOrd="24" destOrd="0" presId="urn:microsoft.com/office/officeart/2008/layout/AscendingPictureAccentProcess"/>
    <dgm:cxn modelId="{86B0DC59-2CBD-4F8F-AE1B-2E480283677B}" type="presParOf" srcId="{73737B50-9C8A-4B7C-8E69-006012427CA5}" destId="{D1F97922-3A0D-4BCA-AD3B-E089C510A557}" srcOrd="0" destOrd="0" presId="urn:microsoft.com/office/officeart/2008/layout/AscendingPictureAccentProcess"/>
    <dgm:cxn modelId="{D92F397E-5E36-4C4E-AFDC-084D79442A54}" type="presParOf" srcId="{492C10EE-3E05-4088-AA26-C3223D620D45}" destId="{130BCCA4-3E9D-49E1-95C4-2C03F029CE2F}" srcOrd="25" destOrd="0" presId="urn:microsoft.com/office/officeart/2008/layout/AscendingPictureAccentProcess"/>
    <dgm:cxn modelId="{A1C0C42E-0CF2-4FE5-B7E8-FA6474EAA303}" type="presParOf" srcId="{492C10EE-3E05-4088-AA26-C3223D620D45}" destId="{0DD9FEB3-DD5E-4264-903C-AC47A13AC0AF}" srcOrd="26" destOrd="0" presId="urn:microsoft.com/office/officeart/2008/layout/AscendingPictureAccentProcess"/>
    <dgm:cxn modelId="{4DCF2C50-9117-4009-9DB5-705E4377E217}" type="presParOf" srcId="{0DD9FEB3-DD5E-4264-903C-AC47A13AC0AF}" destId="{5B1974D4-E4BE-4BA4-93C5-DF52976FB938}" srcOrd="0" destOrd="0" presId="urn:microsoft.com/office/officeart/2008/layout/AscendingPictureAccentProcess"/>
    <dgm:cxn modelId="{1468A1F8-D4C8-43DB-B328-9A52308B52DB}" type="presParOf" srcId="{492C10EE-3E05-4088-AA26-C3223D620D45}" destId="{9941FB5F-64F0-4791-AA7B-5A5366EFE887}" srcOrd="27" destOrd="0" presId="urn:microsoft.com/office/officeart/2008/layout/AscendingPictureAccentProcess"/>
    <dgm:cxn modelId="{E37D166D-1E15-4144-BFE9-68A8BF94ADF6}" type="presParOf" srcId="{492C10EE-3E05-4088-AA26-C3223D620D45}" destId="{3F3074F3-39BA-4D55-A61A-ADEED9710FBB}" srcOrd="28" destOrd="0" presId="urn:microsoft.com/office/officeart/2008/layout/AscendingPictureAccentProcess"/>
    <dgm:cxn modelId="{890273F3-4973-4669-8A18-8E7C8E6D90E1}" type="presParOf" srcId="{3F3074F3-39BA-4D55-A61A-ADEED9710FBB}" destId="{B18BAEB1-B7D4-423C-A26D-F4600CE0AED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941332-7964-403B-B88E-2DAFB1CC0949}"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997D9AED-38CB-43AA-BB64-359850734898}">
      <dgm:prSet phldrT="[Text]" custT="1"/>
      <dgm:spPr/>
      <dgm:t>
        <a:bodyPr/>
        <a:lstStyle/>
        <a:p>
          <a:pPr rtl="1"/>
          <a:r>
            <a:rPr lang="ar-LB" sz="1100" b="1" dirty="0"/>
            <a:t>الهدف </a:t>
          </a:r>
          <a:r>
            <a:rPr lang="ar-LB" sz="1100" b="1" dirty="0" err="1"/>
            <a:t>أوالغاية</a:t>
          </a:r>
          <a:endParaRPr lang="ar-LB" sz="1100" b="1" dirty="0"/>
        </a:p>
        <a:p>
          <a:pPr rtl="1"/>
          <a:r>
            <a:rPr lang="ar-LB" sz="1100" b="1" dirty="0"/>
            <a:t> ( </a:t>
          </a:r>
          <a:r>
            <a:rPr lang="en-US" sz="1100" b="1" dirty="0"/>
            <a:t>Goal</a:t>
          </a:r>
          <a:r>
            <a:rPr lang="ar-LB" sz="1100" b="1" dirty="0"/>
            <a:t>)</a:t>
          </a:r>
          <a:endParaRPr lang="en-US" sz="1100" b="1" dirty="0"/>
        </a:p>
      </dgm:t>
    </dgm:pt>
    <dgm:pt modelId="{3651B32D-CD3B-4B41-9706-A2A570C1B361}" type="parTrans" cxnId="{B0722A60-45DE-47D4-8BA4-5C1A549FFA11}">
      <dgm:prSet/>
      <dgm:spPr/>
      <dgm:t>
        <a:bodyPr/>
        <a:lstStyle/>
        <a:p>
          <a:endParaRPr lang="en-US" sz="1050"/>
        </a:p>
      </dgm:t>
    </dgm:pt>
    <dgm:pt modelId="{9BC28977-2891-42BD-BD3C-9DB5ABBC6D31}" type="sibTrans" cxnId="{B0722A60-45DE-47D4-8BA4-5C1A549FFA11}">
      <dgm:prSet/>
      <dgm:spPr/>
      <dgm:t>
        <a:bodyPr/>
        <a:lstStyle/>
        <a:p>
          <a:endParaRPr lang="en-US" sz="1050"/>
        </a:p>
      </dgm:t>
    </dgm:pt>
    <dgm:pt modelId="{99981DB2-729F-41A4-8937-297236B850DE}">
      <dgm:prSet phldrT="[Text]" custT="1"/>
      <dgm:spPr/>
      <dgm:t>
        <a:bodyPr/>
        <a:lstStyle/>
        <a:p>
          <a:pPr rtl="1"/>
          <a:r>
            <a:rPr lang="ar-LB" sz="1050" b="1" dirty="0"/>
            <a:t>النتائج</a:t>
          </a:r>
        </a:p>
        <a:p>
          <a:pPr rtl="1"/>
          <a:r>
            <a:rPr lang="en-US" sz="1050" b="1" dirty="0"/>
            <a:t>(Outcome/ Impact/ </a:t>
          </a:r>
          <a:r>
            <a:rPr lang="en-US" sz="900" b="1" dirty="0"/>
            <a:t>Results)</a:t>
          </a:r>
          <a:r>
            <a:rPr lang="ar-LB" sz="900" b="1" dirty="0"/>
            <a:t> </a:t>
          </a:r>
          <a:endParaRPr lang="en-US" sz="900" b="1" dirty="0"/>
        </a:p>
      </dgm:t>
    </dgm:pt>
    <dgm:pt modelId="{865A2B91-DD2E-4BA5-A481-17F742E79814}" type="parTrans" cxnId="{FC64ED94-AF76-45E3-A671-B24FB85830B6}">
      <dgm:prSet/>
      <dgm:spPr/>
      <dgm:t>
        <a:bodyPr/>
        <a:lstStyle/>
        <a:p>
          <a:endParaRPr lang="en-US" sz="1050"/>
        </a:p>
      </dgm:t>
    </dgm:pt>
    <dgm:pt modelId="{A39AD2C3-2280-42AC-8F2F-565F3AE4B980}" type="sibTrans" cxnId="{FC64ED94-AF76-45E3-A671-B24FB85830B6}">
      <dgm:prSet/>
      <dgm:spPr/>
      <dgm:t>
        <a:bodyPr/>
        <a:lstStyle/>
        <a:p>
          <a:endParaRPr lang="en-US" sz="1050"/>
        </a:p>
      </dgm:t>
    </dgm:pt>
    <dgm:pt modelId="{773C1585-DC96-4A70-AE01-C1BF9A89BDB6}">
      <dgm:prSet phldrT="[Text]" custT="1"/>
      <dgm:spPr/>
      <dgm:t>
        <a:bodyPr/>
        <a:lstStyle/>
        <a:p>
          <a:pPr rtl="1"/>
          <a:r>
            <a:rPr lang="ar-SA" sz="1100" b="1" dirty="0"/>
            <a:t>المخرجات</a:t>
          </a:r>
          <a:endParaRPr lang="ar-LB" sz="1100" b="1" dirty="0"/>
        </a:p>
        <a:p>
          <a:pPr rtl="1"/>
          <a:r>
            <a:rPr lang="en-US" sz="1100" b="1" dirty="0"/>
            <a:t>(Output) </a:t>
          </a:r>
        </a:p>
      </dgm:t>
    </dgm:pt>
    <dgm:pt modelId="{F5242C93-0883-48C9-8F4B-99AB4FB2DC7A}" type="parTrans" cxnId="{98633F7C-27BA-4962-AB9A-0CE70B7A1BB4}">
      <dgm:prSet/>
      <dgm:spPr/>
      <dgm:t>
        <a:bodyPr/>
        <a:lstStyle/>
        <a:p>
          <a:endParaRPr lang="en-US" sz="1050"/>
        </a:p>
      </dgm:t>
    </dgm:pt>
    <dgm:pt modelId="{BCF89A4C-4177-4805-8A53-B242CCB0B760}" type="sibTrans" cxnId="{98633F7C-27BA-4962-AB9A-0CE70B7A1BB4}">
      <dgm:prSet/>
      <dgm:spPr/>
      <dgm:t>
        <a:bodyPr/>
        <a:lstStyle/>
        <a:p>
          <a:endParaRPr lang="en-US" sz="1050"/>
        </a:p>
      </dgm:t>
    </dgm:pt>
    <dgm:pt modelId="{877E08E3-B049-4519-95B4-BAEE46BF2826}">
      <dgm:prSet phldrT="[Text]" custT="1"/>
      <dgm:spPr/>
      <dgm:t>
        <a:bodyPr/>
        <a:lstStyle/>
        <a:p>
          <a:r>
            <a:rPr lang="ar-SA" sz="1000" b="1" dirty="0"/>
            <a:t>الأنشطة/مسارات العمل</a:t>
          </a:r>
          <a:r>
            <a:rPr lang="en-US" sz="1000" b="1" dirty="0"/>
            <a:t> (Activities/Processes) </a:t>
          </a:r>
        </a:p>
      </dgm:t>
    </dgm:pt>
    <dgm:pt modelId="{1B2DA5A9-F219-4DB3-B083-D7BA919CF1D9}" type="parTrans" cxnId="{F122ABE6-48A9-49B5-9083-13C2DEE9934C}">
      <dgm:prSet/>
      <dgm:spPr/>
      <dgm:t>
        <a:bodyPr/>
        <a:lstStyle/>
        <a:p>
          <a:endParaRPr lang="en-US" sz="1050"/>
        </a:p>
      </dgm:t>
    </dgm:pt>
    <dgm:pt modelId="{2697B2F8-C59D-4EDC-A500-1DD3447DFBA9}" type="sibTrans" cxnId="{F122ABE6-48A9-49B5-9083-13C2DEE9934C}">
      <dgm:prSet/>
      <dgm:spPr/>
      <dgm:t>
        <a:bodyPr/>
        <a:lstStyle/>
        <a:p>
          <a:endParaRPr lang="en-US" sz="1050"/>
        </a:p>
      </dgm:t>
    </dgm:pt>
    <dgm:pt modelId="{37152384-4CA1-4396-9FE6-324AE709C17B}">
      <dgm:prSet phldrT="[Text]" custT="1"/>
      <dgm:spPr/>
      <dgm:t>
        <a:bodyPr/>
        <a:lstStyle/>
        <a:p>
          <a:r>
            <a:rPr lang="ar-SA" sz="1200" b="1" dirty="0"/>
            <a:t>المدخلات</a:t>
          </a:r>
          <a:endParaRPr lang="ar-LB" sz="1200" b="1" dirty="0"/>
        </a:p>
        <a:p>
          <a:r>
            <a:rPr lang="en-US" sz="1200" b="1" dirty="0"/>
            <a:t>(Inputs</a:t>
          </a:r>
          <a:r>
            <a:rPr lang="en-US" sz="700" dirty="0"/>
            <a:t>) </a:t>
          </a:r>
        </a:p>
      </dgm:t>
    </dgm:pt>
    <dgm:pt modelId="{16453EB4-B773-48CA-8A09-4DA5E3EE17F2}" type="parTrans" cxnId="{8F7C279D-F5BA-43B6-AB16-0F8D5945E58A}">
      <dgm:prSet/>
      <dgm:spPr/>
      <dgm:t>
        <a:bodyPr/>
        <a:lstStyle/>
        <a:p>
          <a:endParaRPr lang="en-US" sz="1050"/>
        </a:p>
      </dgm:t>
    </dgm:pt>
    <dgm:pt modelId="{81A62196-3F9D-44C9-A98F-563F338048AA}" type="sibTrans" cxnId="{8F7C279D-F5BA-43B6-AB16-0F8D5945E58A}">
      <dgm:prSet/>
      <dgm:spPr/>
      <dgm:t>
        <a:bodyPr/>
        <a:lstStyle/>
        <a:p>
          <a:endParaRPr lang="en-US" sz="1050"/>
        </a:p>
      </dgm:t>
    </dgm:pt>
    <dgm:pt modelId="{B885B53D-0B6C-42CA-A40E-CC2BD341E95F}" type="pres">
      <dgm:prSet presAssocID="{F1941332-7964-403B-B88E-2DAFB1CC0949}" presName="Name0" presStyleCnt="0">
        <dgm:presLayoutVars>
          <dgm:chMax val="7"/>
          <dgm:resizeHandles val="exact"/>
        </dgm:presLayoutVars>
      </dgm:prSet>
      <dgm:spPr/>
      <dgm:t>
        <a:bodyPr/>
        <a:lstStyle/>
        <a:p>
          <a:endParaRPr lang="en-US"/>
        </a:p>
      </dgm:t>
    </dgm:pt>
    <dgm:pt modelId="{93F3A12E-CB55-4106-8E93-29770D2450DE}" type="pres">
      <dgm:prSet presAssocID="{F1941332-7964-403B-B88E-2DAFB1CC0949}" presName="comp1" presStyleCnt="0"/>
      <dgm:spPr/>
      <dgm:t>
        <a:bodyPr/>
        <a:lstStyle/>
        <a:p>
          <a:endParaRPr lang="en-US"/>
        </a:p>
      </dgm:t>
    </dgm:pt>
    <dgm:pt modelId="{DD33CB63-CAFE-40C2-B063-280778EAB58C}" type="pres">
      <dgm:prSet presAssocID="{F1941332-7964-403B-B88E-2DAFB1CC0949}" presName="circle1" presStyleLbl="node1" presStyleIdx="0" presStyleCnt="5"/>
      <dgm:spPr/>
      <dgm:t>
        <a:bodyPr/>
        <a:lstStyle/>
        <a:p>
          <a:endParaRPr lang="en-US"/>
        </a:p>
      </dgm:t>
    </dgm:pt>
    <dgm:pt modelId="{79470D90-FBD6-4E21-8E73-42A778B89865}" type="pres">
      <dgm:prSet presAssocID="{F1941332-7964-403B-B88E-2DAFB1CC0949}" presName="c1text" presStyleLbl="node1" presStyleIdx="0" presStyleCnt="5">
        <dgm:presLayoutVars>
          <dgm:bulletEnabled val="1"/>
        </dgm:presLayoutVars>
      </dgm:prSet>
      <dgm:spPr/>
      <dgm:t>
        <a:bodyPr/>
        <a:lstStyle/>
        <a:p>
          <a:endParaRPr lang="en-US"/>
        </a:p>
      </dgm:t>
    </dgm:pt>
    <dgm:pt modelId="{872A1B41-5426-44D7-9873-09D0AF702520}" type="pres">
      <dgm:prSet presAssocID="{F1941332-7964-403B-B88E-2DAFB1CC0949}" presName="comp2" presStyleCnt="0"/>
      <dgm:spPr/>
      <dgm:t>
        <a:bodyPr/>
        <a:lstStyle/>
        <a:p>
          <a:endParaRPr lang="en-US"/>
        </a:p>
      </dgm:t>
    </dgm:pt>
    <dgm:pt modelId="{1C820D27-A7F8-41D5-982E-261ADD611FB3}" type="pres">
      <dgm:prSet presAssocID="{F1941332-7964-403B-B88E-2DAFB1CC0949}" presName="circle2" presStyleLbl="node1" presStyleIdx="1" presStyleCnt="5" custLinFactNeighborX="-2653"/>
      <dgm:spPr/>
      <dgm:t>
        <a:bodyPr/>
        <a:lstStyle/>
        <a:p>
          <a:endParaRPr lang="en-US"/>
        </a:p>
      </dgm:t>
    </dgm:pt>
    <dgm:pt modelId="{091673F6-8C73-434A-BBD6-9E7E1C402D46}" type="pres">
      <dgm:prSet presAssocID="{F1941332-7964-403B-B88E-2DAFB1CC0949}" presName="c2text" presStyleLbl="node1" presStyleIdx="1" presStyleCnt="5">
        <dgm:presLayoutVars>
          <dgm:bulletEnabled val="1"/>
        </dgm:presLayoutVars>
      </dgm:prSet>
      <dgm:spPr/>
      <dgm:t>
        <a:bodyPr/>
        <a:lstStyle/>
        <a:p>
          <a:endParaRPr lang="en-US"/>
        </a:p>
      </dgm:t>
    </dgm:pt>
    <dgm:pt modelId="{E9568295-48C1-43CA-927F-757F958FFC8C}" type="pres">
      <dgm:prSet presAssocID="{F1941332-7964-403B-B88E-2DAFB1CC0949}" presName="comp3" presStyleCnt="0"/>
      <dgm:spPr/>
      <dgm:t>
        <a:bodyPr/>
        <a:lstStyle/>
        <a:p>
          <a:endParaRPr lang="en-US"/>
        </a:p>
      </dgm:t>
    </dgm:pt>
    <dgm:pt modelId="{815DE4A2-8509-4FD7-9296-BDCFE6468CEA}" type="pres">
      <dgm:prSet presAssocID="{F1941332-7964-403B-B88E-2DAFB1CC0949}" presName="circle3" presStyleLbl="node1" presStyleIdx="2" presStyleCnt="5"/>
      <dgm:spPr/>
      <dgm:t>
        <a:bodyPr/>
        <a:lstStyle/>
        <a:p>
          <a:endParaRPr lang="en-US"/>
        </a:p>
      </dgm:t>
    </dgm:pt>
    <dgm:pt modelId="{8C5F23DF-2E25-4C5D-BFA3-2BDB2915F23E}" type="pres">
      <dgm:prSet presAssocID="{F1941332-7964-403B-B88E-2DAFB1CC0949}" presName="c3text" presStyleLbl="node1" presStyleIdx="2" presStyleCnt="5">
        <dgm:presLayoutVars>
          <dgm:bulletEnabled val="1"/>
        </dgm:presLayoutVars>
      </dgm:prSet>
      <dgm:spPr/>
      <dgm:t>
        <a:bodyPr/>
        <a:lstStyle/>
        <a:p>
          <a:endParaRPr lang="en-US"/>
        </a:p>
      </dgm:t>
    </dgm:pt>
    <dgm:pt modelId="{21ABB104-4435-4048-B992-48FE7AB05338}" type="pres">
      <dgm:prSet presAssocID="{F1941332-7964-403B-B88E-2DAFB1CC0949}" presName="comp4" presStyleCnt="0"/>
      <dgm:spPr/>
      <dgm:t>
        <a:bodyPr/>
        <a:lstStyle/>
        <a:p>
          <a:endParaRPr lang="en-US"/>
        </a:p>
      </dgm:t>
    </dgm:pt>
    <dgm:pt modelId="{DC7A4A6D-63A3-4C81-9831-7AAD6B24D91A}" type="pres">
      <dgm:prSet presAssocID="{F1941332-7964-403B-B88E-2DAFB1CC0949}" presName="circle4" presStyleLbl="node1" presStyleIdx="3" presStyleCnt="5"/>
      <dgm:spPr/>
      <dgm:t>
        <a:bodyPr/>
        <a:lstStyle/>
        <a:p>
          <a:endParaRPr lang="en-US"/>
        </a:p>
      </dgm:t>
    </dgm:pt>
    <dgm:pt modelId="{8A218E2C-2198-4DF6-851D-7B4A2509B2DE}" type="pres">
      <dgm:prSet presAssocID="{F1941332-7964-403B-B88E-2DAFB1CC0949}" presName="c4text" presStyleLbl="node1" presStyleIdx="3" presStyleCnt="5">
        <dgm:presLayoutVars>
          <dgm:bulletEnabled val="1"/>
        </dgm:presLayoutVars>
      </dgm:prSet>
      <dgm:spPr/>
      <dgm:t>
        <a:bodyPr/>
        <a:lstStyle/>
        <a:p>
          <a:endParaRPr lang="en-US"/>
        </a:p>
      </dgm:t>
    </dgm:pt>
    <dgm:pt modelId="{7C0BAF10-B0FA-4F1D-AE13-FB8CC49D2785}" type="pres">
      <dgm:prSet presAssocID="{F1941332-7964-403B-B88E-2DAFB1CC0949}" presName="comp5" presStyleCnt="0"/>
      <dgm:spPr/>
      <dgm:t>
        <a:bodyPr/>
        <a:lstStyle/>
        <a:p>
          <a:endParaRPr lang="en-US"/>
        </a:p>
      </dgm:t>
    </dgm:pt>
    <dgm:pt modelId="{181A8FFD-56E4-4EBA-A434-D5607FE141F4}" type="pres">
      <dgm:prSet presAssocID="{F1941332-7964-403B-B88E-2DAFB1CC0949}" presName="circle5" presStyleLbl="node1" presStyleIdx="4" presStyleCnt="5"/>
      <dgm:spPr/>
      <dgm:t>
        <a:bodyPr/>
        <a:lstStyle/>
        <a:p>
          <a:endParaRPr lang="en-US"/>
        </a:p>
      </dgm:t>
    </dgm:pt>
    <dgm:pt modelId="{349FA85A-1EE8-4084-8397-0FCFA06830DB}" type="pres">
      <dgm:prSet presAssocID="{F1941332-7964-403B-B88E-2DAFB1CC0949}" presName="c5text" presStyleLbl="node1" presStyleIdx="4" presStyleCnt="5">
        <dgm:presLayoutVars>
          <dgm:bulletEnabled val="1"/>
        </dgm:presLayoutVars>
      </dgm:prSet>
      <dgm:spPr/>
      <dgm:t>
        <a:bodyPr/>
        <a:lstStyle/>
        <a:p>
          <a:endParaRPr lang="en-US"/>
        </a:p>
      </dgm:t>
    </dgm:pt>
  </dgm:ptLst>
  <dgm:cxnLst>
    <dgm:cxn modelId="{B0722A60-45DE-47D4-8BA4-5C1A549FFA11}" srcId="{F1941332-7964-403B-B88E-2DAFB1CC0949}" destId="{997D9AED-38CB-43AA-BB64-359850734898}" srcOrd="0" destOrd="0" parTransId="{3651B32D-CD3B-4B41-9706-A2A570C1B361}" sibTransId="{9BC28977-2891-42BD-BD3C-9DB5ABBC6D31}"/>
    <dgm:cxn modelId="{A72D97B3-674B-48CF-8683-2787B212E9BB}" type="presOf" srcId="{997D9AED-38CB-43AA-BB64-359850734898}" destId="{DD33CB63-CAFE-40C2-B063-280778EAB58C}" srcOrd="0" destOrd="0" presId="urn:microsoft.com/office/officeart/2005/8/layout/venn2"/>
    <dgm:cxn modelId="{60B2C017-01A8-4CE2-8020-90C9307B76D9}" type="presOf" srcId="{F1941332-7964-403B-B88E-2DAFB1CC0949}" destId="{B885B53D-0B6C-42CA-A40E-CC2BD341E95F}" srcOrd="0" destOrd="0" presId="urn:microsoft.com/office/officeart/2005/8/layout/venn2"/>
    <dgm:cxn modelId="{B37565C0-F723-4C6B-9CCF-1F3C3C49528B}" type="presOf" srcId="{99981DB2-729F-41A4-8937-297236B850DE}" destId="{091673F6-8C73-434A-BBD6-9E7E1C402D46}" srcOrd="1" destOrd="0" presId="urn:microsoft.com/office/officeart/2005/8/layout/venn2"/>
    <dgm:cxn modelId="{037DC217-4F25-4900-94D4-1CE005FD67E4}" type="presOf" srcId="{877E08E3-B049-4519-95B4-BAEE46BF2826}" destId="{DC7A4A6D-63A3-4C81-9831-7AAD6B24D91A}" srcOrd="0" destOrd="0" presId="urn:microsoft.com/office/officeart/2005/8/layout/venn2"/>
    <dgm:cxn modelId="{E13BA9D0-C8FB-4CDA-8792-87393BAA5F0D}" type="presOf" srcId="{99981DB2-729F-41A4-8937-297236B850DE}" destId="{1C820D27-A7F8-41D5-982E-261ADD611FB3}" srcOrd="0" destOrd="0" presId="urn:microsoft.com/office/officeart/2005/8/layout/venn2"/>
    <dgm:cxn modelId="{F122ABE6-48A9-49B5-9083-13C2DEE9934C}" srcId="{F1941332-7964-403B-B88E-2DAFB1CC0949}" destId="{877E08E3-B049-4519-95B4-BAEE46BF2826}" srcOrd="3" destOrd="0" parTransId="{1B2DA5A9-F219-4DB3-B083-D7BA919CF1D9}" sibTransId="{2697B2F8-C59D-4EDC-A500-1DD3447DFBA9}"/>
    <dgm:cxn modelId="{8F7C279D-F5BA-43B6-AB16-0F8D5945E58A}" srcId="{F1941332-7964-403B-B88E-2DAFB1CC0949}" destId="{37152384-4CA1-4396-9FE6-324AE709C17B}" srcOrd="4" destOrd="0" parTransId="{16453EB4-B773-48CA-8A09-4DA5E3EE17F2}" sibTransId="{81A62196-3F9D-44C9-A98F-563F338048AA}"/>
    <dgm:cxn modelId="{D5E4099C-E41B-4251-A596-7273A33EEA58}" type="presOf" srcId="{877E08E3-B049-4519-95B4-BAEE46BF2826}" destId="{8A218E2C-2198-4DF6-851D-7B4A2509B2DE}" srcOrd="1" destOrd="0" presId="urn:microsoft.com/office/officeart/2005/8/layout/venn2"/>
    <dgm:cxn modelId="{DAC9CAAE-A374-4FB2-8643-8F74B841BCF4}" type="presOf" srcId="{773C1585-DC96-4A70-AE01-C1BF9A89BDB6}" destId="{8C5F23DF-2E25-4C5D-BFA3-2BDB2915F23E}" srcOrd="1" destOrd="0" presId="urn:microsoft.com/office/officeart/2005/8/layout/venn2"/>
    <dgm:cxn modelId="{9EE1E7AE-C226-419B-BFE0-635D606F39BB}" type="presOf" srcId="{37152384-4CA1-4396-9FE6-324AE709C17B}" destId="{349FA85A-1EE8-4084-8397-0FCFA06830DB}" srcOrd="1" destOrd="0" presId="urn:microsoft.com/office/officeart/2005/8/layout/venn2"/>
    <dgm:cxn modelId="{FC64ED94-AF76-45E3-A671-B24FB85830B6}" srcId="{F1941332-7964-403B-B88E-2DAFB1CC0949}" destId="{99981DB2-729F-41A4-8937-297236B850DE}" srcOrd="1" destOrd="0" parTransId="{865A2B91-DD2E-4BA5-A481-17F742E79814}" sibTransId="{A39AD2C3-2280-42AC-8F2F-565F3AE4B980}"/>
    <dgm:cxn modelId="{85AB3AE8-92A5-458E-AF3D-774A1E8C7800}" type="presOf" srcId="{997D9AED-38CB-43AA-BB64-359850734898}" destId="{79470D90-FBD6-4E21-8E73-42A778B89865}" srcOrd="1" destOrd="0" presId="urn:microsoft.com/office/officeart/2005/8/layout/venn2"/>
    <dgm:cxn modelId="{98633F7C-27BA-4962-AB9A-0CE70B7A1BB4}" srcId="{F1941332-7964-403B-B88E-2DAFB1CC0949}" destId="{773C1585-DC96-4A70-AE01-C1BF9A89BDB6}" srcOrd="2" destOrd="0" parTransId="{F5242C93-0883-48C9-8F4B-99AB4FB2DC7A}" sibTransId="{BCF89A4C-4177-4805-8A53-B242CCB0B760}"/>
    <dgm:cxn modelId="{5B9090B2-C35F-45FF-A2D8-9A7FD0A4F885}" type="presOf" srcId="{773C1585-DC96-4A70-AE01-C1BF9A89BDB6}" destId="{815DE4A2-8509-4FD7-9296-BDCFE6468CEA}" srcOrd="0" destOrd="0" presId="urn:microsoft.com/office/officeart/2005/8/layout/venn2"/>
    <dgm:cxn modelId="{EE85C683-C873-491C-AA46-2B4CE43630FC}" type="presOf" srcId="{37152384-4CA1-4396-9FE6-324AE709C17B}" destId="{181A8FFD-56E4-4EBA-A434-D5607FE141F4}" srcOrd="0" destOrd="0" presId="urn:microsoft.com/office/officeart/2005/8/layout/venn2"/>
    <dgm:cxn modelId="{A71B672C-C491-4772-A763-7E65C586D433}" type="presParOf" srcId="{B885B53D-0B6C-42CA-A40E-CC2BD341E95F}" destId="{93F3A12E-CB55-4106-8E93-29770D2450DE}" srcOrd="0" destOrd="0" presId="urn:microsoft.com/office/officeart/2005/8/layout/venn2"/>
    <dgm:cxn modelId="{6D1BFF58-DC23-448B-ADCC-8D267218E6AC}" type="presParOf" srcId="{93F3A12E-CB55-4106-8E93-29770D2450DE}" destId="{DD33CB63-CAFE-40C2-B063-280778EAB58C}" srcOrd="0" destOrd="0" presId="urn:microsoft.com/office/officeart/2005/8/layout/venn2"/>
    <dgm:cxn modelId="{2C721EF1-4639-44C6-A403-060AF1827892}" type="presParOf" srcId="{93F3A12E-CB55-4106-8E93-29770D2450DE}" destId="{79470D90-FBD6-4E21-8E73-42A778B89865}" srcOrd="1" destOrd="0" presId="urn:microsoft.com/office/officeart/2005/8/layout/venn2"/>
    <dgm:cxn modelId="{32E60333-308E-4D96-882B-90173E3676F6}" type="presParOf" srcId="{B885B53D-0B6C-42CA-A40E-CC2BD341E95F}" destId="{872A1B41-5426-44D7-9873-09D0AF702520}" srcOrd="1" destOrd="0" presId="urn:microsoft.com/office/officeart/2005/8/layout/venn2"/>
    <dgm:cxn modelId="{5C0B559D-2661-4598-B629-F8001D9F37B2}" type="presParOf" srcId="{872A1B41-5426-44D7-9873-09D0AF702520}" destId="{1C820D27-A7F8-41D5-982E-261ADD611FB3}" srcOrd="0" destOrd="0" presId="urn:microsoft.com/office/officeart/2005/8/layout/venn2"/>
    <dgm:cxn modelId="{F3544C0B-15E8-4769-BFE3-E117A025903F}" type="presParOf" srcId="{872A1B41-5426-44D7-9873-09D0AF702520}" destId="{091673F6-8C73-434A-BBD6-9E7E1C402D46}" srcOrd="1" destOrd="0" presId="urn:microsoft.com/office/officeart/2005/8/layout/venn2"/>
    <dgm:cxn modelId="{E1932CEF-50CF-4EED-9EEB-1C3659B3DDF9}" type="presParOf" srcId="{B885B53D-0B6C-42CA-A40E-CC2BD341E95F}" destId="{E9568295-48C1-43CA-927F-757F958FFC8C}" srcOrd="2" destOrd="0" presId="urn:microsoft.com/office/officeart/2005/8/layout/venn2"/>
    <dgm:cxn modelId="{CA3C4C71-ED94-4C53-8DA3-77A602DE8865}" type="presParOf" srcId="{E9568295-48C1-43CA-927F-757F958FFC8C}" destId="{815DE4A2-8509-4FD7-9296-BDCFE6468CEA}" srcOrd="0" destOrd="0" presId="urn:microsoft.com/office/officeart/2005/8/layout/venn2"/>
    <dgm:cxn modelId="{366624E4-BC85-4BF2-B773-0A225D4A2503}" type="presParOf" srcId="{E9568295-48C1-43CA-927F-757F958FFC8C}" destId="{8C5F23DF-2E25-4C5D-BFA3-2BDB2915F23E}" srcOrd="1" destOrd="0" presId="urn:microsoft.com/office/officeart/2005/8/layout/venn2"/>
    <dgm:cxn modelId="{D8BA0CB2-705F-46EE-BFE6-670780B14285}" type="presParOf" srcId="{B885B53D-0B6C-42CA-A40E-CC2BD341E95F}" destId="{21ABB104-4435-4048-B992-48FE7AB05338}" srcOrd="3" destOrd="0" presId="urn:microsoft.com/office/officeart/2005/8/layout/venn2"/>
    <dgm:cxn modelId="{C635C962-44D8-4EAA-A10C-31361491D2D3}" type="presParOf" srcId="{21ABB104-4435-4048-B992-48FE7AB05338}" destId="{DC7A4A6D-63A3-4C81-9831-7AAD6B24D91A}" srcOrd="0" destOrd="0" presId="urn:microsoft.com/office/officeart/2005/8/layout/venn2"/>
    <dgm:cxn modelId="{162BE17F-7CD4-40E7-8E35-3F1E87BB2833}" type="presParOf" srcId="{21ABB104-4435-4048-B992-48FE7AB05338}" destId="{8A218E2C-2198-4DF6-851D-7B4A2509B2DE}" srcOrd="1" destOrd="0" presId="urn:microsoft.com/office/officeart/2005/8/layout/venn2"/>
    <dgm:cxn modelId="{4C45C352-C119-4FF7-B8E3-52A80124A4C3}" type="presParOf" srcId="{B885B53D-0B6C-42CA-A40E-CC2BD341E95F}" destId="{7C0BAF10-B0FA-4F1D-AE13-FB8CC49D2785}" srcOrd="4" destOrd="0" presId="urn:microsoft.com/office/officeart/2005/8/layout/venn2"/>
    <dgm:cxn modelId="{353A812E-EAA1-4422-B56F-9A3F7E35713F}" type="presParOf" srcId="{7C0BAF10-B0FA-4F1D-AE13-FB8CC49D2785}" destId="{181A8FFD-56E4-4EBA-A434-D5607FE141F4}" srcOrd="0" destOrd="0" presId="urn:microsoft.com/office/officeart/2005/8/layout/venn2"/>
    <dgm:cxn modelId="{AEA39096-5CB4-417F-B3A9-6459C383CAEE}" type="presParOf" srcId="{7C0BAF10-B0FA-4F1D-AE13-FB8CC49D2785}" destId="{349FA85A-1EE8-4084-8397-0FCFA06830D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10798E-2039-4FAD-ACA8-2A334EA4FFC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F3F6003B-D742-42B8-A5EB-86F099BBD399}">
      <dgm:prSet phldrT="[Text]" custT="1"/>
      <dgm:spPr/>
      <dgm:t>
        <a:bodyPr/>
        <a:lstStyle/>
        <a:p>
          <a:pPr rtl="1"/>
          <a:r>
            <a:rPr lang="ar-SA" sz="2400" b="1" dirty="0" smtClean="0">
              <a:effectLst>
                <a:outerShdw blurRad="38100" dist="38100" dir="2700000" algn="tl">
                  <a:srgbClr val="000000">
                    <a:alpha val="43137"/>
                  </a:srgbClr>
                </a:outerShdw>
              </a:effectLst>
              <a:latin typeface="Microsoft Uighur" pitchFamily="2" charset="-78"/>
              <a:cs typeface="Microsoft Uighur" pitchFamily="2" charset="-78"/>
            </a:rPr>
            <a:t>جذور </a:t>
          </a:r>
          <a:r>
            <a:rPr lang="ar-LB" sz="2400" b="1" dirty="0" smtClean="0">
              <a:effectLst>
                <a:outerShdw blurRad="38100" dist="38100" dir="2700000" algn="tl">
                  <a:srgbClr val="000000">
                    <a:alpha val="43137"/>
                  </a:srgbClr>
                </a:outerShdw>
              </a:effectLst>
              <a:latin typeface="Microsoft Uighur" pitchFamily="2" charset="-78"/>
              <a:cs typeface="Microsoft Uighur" pitchFamily="2" charset="-78"/>
            </a:rPr>
            <a:t>مفهوم قياس الاداء</a:t>
          </a:r>
          <a:endParaRPr lang="en-US" sz="2400" dirty="0">
            <a:effectLst>
              <a:outerShdw blurRad="38100" dist="38100" dir="2700000" algn="tl">
                <a:srgbClr val="000000">
                  <a:alpha val="43137"/>
                </a:srgbClr>
              </a:outerShdw>
            </a:effectLst>
            <a:latin typeface="Microsoft Uighur" pitchFamily="2" charset="-78"/>
            <a:cs typeface="Microsoft Uighur" pitchFamily="2" charset="-78"/>
          </a:endParaRPr>
        </a:p>
      </dgm:t>
    </dgm:pt>
    <dgm:pt modelId="{6D3BB508-230E-4914-9297-7B8A3B8D2ED4}" type="parTrans" cxnId="{8BC8953A-39DE-4558-9ACA-A7D2B9E623E5}">
      <dgm:prSet/>
      <dgm:spPr/>
      <dgm:t>
        <a:bodyPr/>
        <a:lstStyle/>
        <a:p>
          <a:endParaRPr lang="en-US"/>
        </a:p>
      </dgm:t>
    </dgm:pt>
    <dgm:pt modelId="{E960A3FC-B17A-4463-9F2E-F5DD880E63B0}" type="sibTrans" cxnId="{8BC8953A-39DE-4558-9ACA-A7D2B9E623E5}">
      <dgm:prSet/>
      <dgm:spPr/>
      <dgm:t>
        <a:bodyPr/>
        <a:lstStyle/>
        <a:p>
          <a:endParaRPr lang="en-US"/>
        </a:p>
      </dgm:t>
    </dgm:pt>
    <dgm:pt modelId="{096CE3F2-F7A6-4751-B370-9A4A9CE342FA}">
      <dgm:prSet phldrT="[Tex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جودة العمل</a:t>
          </a:r>
          <a:endParaRPr lang="en-US" dirty="0"/>
        </a:p>
      </dgm:t>
    </dgm:pt>
    <dgm:pt modelId="{5F914D9E-A7FE-484F-8BDF-6ECB18C2AE8A}" type="parTrans" cxnId="{8BA8B4A9-2BC2-4009-82D8-DDB823B2D8B3}">
      <dgm:prSet/>
      <dgm:spPr/>
      <dgm:t>
        <a:bodyPr/>
        <a:lstStyle/>
        <a:p>
          <a:endParaRPr lang="en-US"/>
        </a:p>
      </dgm:t>
    </dgm:pt>
    <dgm:pt modelId="{814AC231-555A-47B0-A476-C8873767287C}" type="sibTrans" cxnId="{8BA8B4A9-2BC2-4009-82D8-DDB823B2D8B3}">
      <dgm:prSet/>
      <dgm:spPr/>
      <dgm:t>
        <a:bodyPr/>
        <a:lstStyle/>
        <a:p>
          <a:endParaRPr lang="en-US"/>
        </a:p>
      </dgm:t>
    </dgm:pt>
    <dgm:pt modelId="{9DD4A866-B7FC-4FD4-8EF4-710B3639BB0C}">
      <dgm:prSet phldrT="[Tex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الكلفة الزمنية (الوقت)</a:t>
          </a:r>
          <a:endParaRPr lang="en-US" dirty="0"/>
        </a:p>
      </dgm:t>
    </dgm:pt>
    <dgm:pt modelId="{17CCD780-E49A-4533-9C64-FF952A8DFB40}" type="parTrans" cxnId="{36E3A965-67C0-42F0-9A6A-600B288807AE}">
      <dgm:prSet/>
      <dgm:spPr/>
      <dgm:t>
        <a:bodyPr/>
        <a:lstStyle/>
        <a:p>
          <a:endParaRPr lang="en-US"/>
        </a:p>
      </dgm:t>
    </dgm:pt>
    <dgm:pt modelId="{5AF84B06-7451-4334-9520-FAB2004E40DF}" type="sibTrans" cxnId="{36E3A965-67C0-42F0-9A6A-600B288807AE}">
      <dgm:prSet/>
      <dgm:spPr/>
      <dgm:t>
        <a:bodyPr/>
        <a:lstStyle/>
        <a:p>
          <a:endParaRPr lang="en-US"/>
        </a:p>
      </dgm:t>
    </dgm:pt>
    <dgm:pt modelId="{ACB743CB-3534-45BC-90F1-44C57A78903F}">
      <dgm:prSe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القطاع الخاص </a:t>
          </a:r>
          <a:r>
            <a:rPr lang="en-US" b="1" smtClean="0">
              <a:effectLst>
                <a:outerShdw blurRad="38100" dist="38100" dir="2700000" algn="tl">
                  <a:srgbClr val="000000">
                    <a:alpha val="43137"/>
                  </a:srgbClr>
                </a:outerShdw>
              </a:effectLst>
              <a:latin typeface="Traditional Arabic" pitchFamily="18" charset="-78"/>
              <a:cs typeface="Traditional Arabic" pitchFamily="18" charset="-78"/>
            </a:rPr>
            <a:t>-</a:t>
          </a:r>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 التنافس</a:t>
          </a:r>
          <a:endParaRPr lang="en-US" b="1" dirty="0">
            <a:effectLst>
              <a:outerShdw blurRad="38100" dist="38100" dir="2700000" algn="tl">
                <a:srgbClr val="000000">
                  <a:alpha val="43137"/>
                </a:srgbClr>
              </a:outerShdw>
            </a:effectLst>
            <a:latin typeface="Traditional Arabic" pitchFamily="18" charset="-78"/>
            <a:cs typeface="Traditional Arabic" pitchFamily="18" charset="-78"/>
          </a:endParaRPr>
        </a:p>
      </dgm:t>
    </dgm:pt>
    <dgm:pt modelId="{5851BE90-04B1-4E68-ADDB-8CCFEE96D8D4}" type="parTrans" cxnId="{5850812D-6C08-4BDA-BA30-548FF5CD94C6}">
      <dgm:prSet/>
      <dgm:spPr/>
      <dgm:t>
        <a:bodyPr/>
        <a:lstStyle/>
        <a:p>
          <a:endParaRPr lang="en-US"/>
        </a:p>
      </dgm:t>
    </dgm:pt>
    <dgm:pt modelId="{1E127AC5-09FF-44C9-A579-3CC7EBC7888F}" type="sibTrans" cxnId="{5850812D-6C08-4BDA-BA30-548FF5CD94C6}">
      <dgm:prSet/>
      <dgm:spPr/>
      <dgm:t>
        <a:bodyPr/>
        <a:lstStyle/>
        <a:p>
          <a:endParaRPr lang="en-US"/>
        </a:p>
      </dgm:t>
    </dgm:pt>
    <dgm:pt modelId="{DB5BC8E6-052A-4ED9-B55E-D890C1893B45}">
      <dgm:prSet/>
      <dgm:spPr/>
      <dgm:t>
        <a:bodyPr/>
        <a:lstStyle/>
        <a:p>
          <a:pPr rtl="1"/>
          <a:r>
            <a:rPr lang="ar-LB" b="1" smtClean="0">
              <a:effectLst>
                <a:outerShdw blurRad="38100" dist="38100" dir="2700000" algn="tl">
                  <a:srgbClr val="000000">
                    <a:alpha val="43137"/>
                  </a:srgbClr>
                </a:outerShdw>
              </a:effectLst>
              <a:latin typeface="Traditional Arabic" pitchFamily="18" charset="-78"/>
              <a:cs typeface="Traditional Arabic" pitchFamily="18" charset="-78"/>
            </a:rPr>
            <a:t>تحقيق اهداف المؤسسة </a:t>
          </a:r>
          <a:endParaRPr lang="en-US" b="1" dirty="0">
            <a:effectLst>
              <a:outerShdw blurRad="38100" dist="38100" dir="2700000" algn="tl">
                <a:srgbClr val="000000">
                  <a:alpha val="43137"/>
                </a:srgbClr>
              </a:outerShdw>
            </a:effectLst>
            <a:latin typeface="Traditional Arabic" pitchFamily="18" charset="-78"/>
            <a:cs typeface="Traditional Arabic" pitchFamily="18" charset="-78"/>
          </a:endParaRPr>
        </a:p>
      </dgm:t>
    </dgm:pt>
    <dgm:pt modelId="{8F9615BE-04F5-4BBD-8C96-085B871E28EF}" type="parTrans" cxnId="{C894B2D3-1839-4427-A0A1-F07D96340089}">
      <dgm:prSet/>
      <dgm:spPr/>
      <dgm:t>
        <a:bodyPr/>
        <a:lstStyle/>
        <a:p>
          <a:endParaRPr lang="en-US"/>
        </a:p>
      </dgm:t>
    </dgm:pt>
    <dgm:pt modelId="{A663C552-D87F-4C0F-9115-0F5B11B7ACEF}" type="sibTrans" cxnId="{C894B2D3-1839-4427-A0A1-F07D96340089}">
      <dgm:prSet/>
      <dgm:spPr/>
      <dgm:t>
        <a:bodyPr/>
        <a:lstStyle/>
        <a:p>
          <a:endParaRPr lang="en-US"/>
        </a:p>
      </dgm:t>
    </dgm:pt>
    <dgm:pt modelId="{00DA2ABB-A1FA-4323-8304-7CD06040102B}" type="pres">
      <dgm:prSet presAssocID="{F710798E-2039-4FAD-ACA8-2A334EA4FFCA}" presName="Name0" presStyleCnt="0">
        <dgm:presLayoutVars>
          <dgm:chMax val="1"/>
          <dgm:dir/>
          <dgm:animLvl val="ctr"/>
          <dgm:resizeHandles val="exact"/>
        </dgm:presLayoutVars>
      </dgm:prSet>
      <dgm:spPr/>
      <dgm:t>
        <a:bodyPr/>
        <a:lstStyle/>
        <a:p>
          <a:endParaRPr lang="en-US"/>
        </a:p>
      </dgm:t>
    </dgm:pt>
    <dgm:pt modelId="{DC282030-0AA4-47A2-92D1-3C25CE754B5C}" type="pres">
      <dgm:prSet presAssocID="{F3F6003B-D742-42B8-A5EB-86F099BBD399}" presName="centerShape" presStyleLbl="node0" presStyleIdx="0" presStyleCnt="1"/>
      <dgm:spPr/>
      <dgm:t>
        <a:bodyPr/>
        <a:lstStyle/>
        <a:p>
          <a:endParaRPr lang="en-US"/>
        </a:p>
      </dgm:t>
    </dgm:pt>
    <dgm:pt modelId="{1217D052-2B1A-4232-8B2F-73904C906B92}" type="pres">
      <dgm:prSet presAssocID="{5F914D9E-A7FE-484F-8BDF-6ECB18C2AE8A}" presName="parTrans" presStyleLbl="sibTrans2D1" presStyleIdx="0" presStyleCnt="4"/>
      <dgm:spPr/>
      <dgm:t>
        <a:bodyPr/>
        <a:lstStyle/>
        <a:p>
          <a:endParaRPr lang="en-US"/>
        </a:p>
      </dgm:t>
    </dgm:pt>
    <dgm:pt modelId="{98AC7214-5FAD-41EA-B985-21FC49234A13}" type="pres">
      <dgm:prSet presAssocID="{5F914D9E-A7FE-484F-8BDF-6ECB18C2AE8A}" presName="connectorText" presStyleLbl="sibTrans2D1" presStyleIdx="0" presStyleCnt="4"/>
      <dgm:spPr/>
      <dgm:t>
        <a:bodyPr/>
        <a:lstStyle/>
        <a:p>
          <a:endParaRPr lang="en-US"/>
        </a:p>
      </dgm:t>
    </dgm:pt>
    <dgm:pt modelId="{4FEA645A-8461-4D2E-8E0F-61A43A687683}" type="pres">
      <dgm:prSet presAssocID="{096CE3F2-F7A6-4751-B370-9A4A9CE342FA}" presName="node" presStyleLbl="node1" presStyleIdx="0" presStyleCnt="4">
        <dgm:presLayoutVars>
          <dgm:bulletEnabled val="1"/>
        </dgm:presLayoutVars>
      </dgm:prSet>
      <dgm:spPr/>
      <dgm:t>
        <a:bodyPr/>
        <a:lstStyle/>
        <a:p>
          <a:endParaRPr lang="en-US"/>
        </a:p>
      </dgm:t>
    </dgm:pt>
    <dgm:pt modelId="{3DEC2B8B-42CF-42AB-AD0A-D52C88F8697D}" type="pres">
      <dgm:prSet presAssocID="{5851BE90-04B1-4E68-ADDB-8CCFEE96D8D4}" presName="parTrans" presStyleLbl="sibTrans2D1" presStyleIdx="1" presStyleCnt="4"/>
      <dgm:spPr/>
      <dgm:t>
        <a:bodyPr/>
        <a:lstStyle/>
        <a:p>
          <a:endParaRPr lang="en-US"/>
        </a:p>
      </dgm:t>
    </dgm:pt>
    <dgm:pt modelId="{C8C299DD-28B3-459C-962E-ABBAA6641360}" type="pres">
      <dgm:prSet presAssocID="{5851BE90-04B1-4E68-ADDB-8CCFEE96D8D4}" presName="connectorText" presStyleLbl="sibTrans2D1" presStyleIdx="1" presStyleCnt="4"/>
      <dgm:spPr/>
      <dgm:t>
        <a:bodyPr/>
        <a:lstStyle/>
        <a:p>
          <a:endParaRPr lang="en-US"/>
        </a:p>
      </dgm:t>
    </dgm:pt>
    <dgm:pt modelId="{B39F71BE-B4A5-42C2-99BB-F10B5C22CE85}" type="pres">
      <dgm:prSet presAssocID="{ACB743CB-3534-45BC-90F1-44C57A78903F}" presName="node" presStyleLbl="node1" presStyleIdx="1" presStyleCnt="4">
        <dgm:presLayoutVars>
          <dgm:bulletEnabled val="1"/>
        </dgm:presLayoutVars>
      </dgm:prSet>
      <dgm:spPr/>
      <dgm:t>
        <a:bodyPr/>
        <a:lstStyle/>
        <a:p>
          <a:endParaRPr lang="en-US"/>
        </a:p>
      </dgm:t>
    </dgm:pt>
    <dgm:pt modelId="{91F5A081-63E1-4BE6-BC69-FCCDC5D3E05F}" type="pres">
      <dgm:prSet presAssocID="{17CCD780-E49A-4533-9C64-FF952A8DFB40}" presName="parTrans" presStyleLbl="sibTrans2D1" presStyleIdx="2" presStyleCnt="4"/>
      <dgm:spPr/>
      <dgm:t>
        <a:bodyPr/>
        <a:lstStyle/>
        <a:p>
          <a:endParaRPr lang="en-US"/>
        </a:p>
      </dgm:t>
    </dgm:pt>
    <dgm:pt modelId="{934EC275-209D-4F7A-BA5B-168DE6998FC6}" type="pres">
      <dgm:prSet presAssocID="{17CCD780-E49A-4533-9C64-FF952A8DFB40}" presName="connectorText" presStyleLbl="sibTrans2D1" presStyleIdx="2" presStyleCnt="4"/>
      <dgm:spPr/>
      <dgm:t>
        <a:bodyPr/>
        <a:lstStyle/>
        <a:p>
          <a:endParaRPr lang="en-US"/>
        </a:p>
      </dgm:t>
    </dgm:pt>
    <dgm:pt modelId="{602A17A9-F5C0-4ED0-AB17-8CB18E2244FA}" type="pres">
      <dgm:prSet presAssocID="{9DD4A866-B7FC-4FD4-8EF4-710B3639BB0C}" presName="node" presStyleLbl="node1" presStyleIdx="2" presStyleCnt="4">
        <dgm:presLayoutVars>
          <dgm:bulletEnabled val="1"/>
        </dgm:presLayoutVars>
      </dgm:prSet>
      <dgm:spPr/>
      <dgm:t>
        <a:bodyPr/>
        <a:lstStyle/>
        <a:p>
          <a:endParaRPr lang="en-US"/>
        </a:p>
      </dgm:t>
    </dgm:pt>
    <dgm:pt modelId="{21193F0F-FF2F-49C7-8DDA-EDB1576BCB58}" type="pres">
      <dgm:prSet presAssocID="{8F9615BE-04F5-4BBD-8C96-085B871E28EF}" presName="parTrans" presStyleLbl="sibTrans2D1" presStyleIdx="3" presStyleCnt="4"/>
      <dgm:spPr/>
      <dgm:t>
        <a:bodyPr/>
        <a:lstStyle/>
        <a:p>
          <a:endParaRPr lang="en-US"/>
        </a:p>
      </dgm:t>
    </dgm:pt>
    <dgm:pt modelId="{79FA4A29-1CED-4CE0-8FD2-652E57EC0EA5}" type="pres">
      <dgm:prSet presAssocID="{8F9615BE-04F5-4BBD-8C96-085B871E28EF}" presName="connectorText" presStyleLbl="sibTrans2D1" presStyleIdx="3" presStyleCnt="4"/>
      <dgm:spPr/>
      <dgm:t>
        <a:bodyPr/>
        <a:lstStyle/>
        <a:p>
          <a:endParaRPr lang="en-US"/>
        </a:p>
      </dgm:t>
    </dgm:pt>
    <dgm:pt modelId="{71191E6C-774D-43AA-88F7-F915E5FC5026}" type="pres">
      <dgm:prSet presAssocID="{DB5BC8E6-052A-4ED9-B55E-D890C1893B45}" presName="node" presStyleLbl="node1" presStyleIdx="3" presStyleCnt="4">
        <dgm:presLayoutVars>
          <dgm:bulletEnabled val="1"/>
        </dgm:presLayoutVars>
      </dgm:prSet>
      <dgm:spPr/>
      <dgm:t>
        <a:bodyPr/>
        <a:lstStyle/>
        <a:p>
          <a:endParaRPr lang="en-US"/>
        </a:p>
      </dgm:t>
    </dgm:pt>
  </dgm:ptLst>
  <dgm:cxnLst>
    <dgm:cxn modelId="{5850812D-6C08-4BDA-BA30-548FF5CD94C6}" srcId="{F3F6003B-D742-42B8-A5EB-86F099BBD399}" destId="{ACB743CB-3534-45BC-90F1-44C57A78903F}" srcOrd="1" destOrd="0" parTransId="{5851BE90-04B1-4E68-ADDB-8CCFEE96D8D4}" sibTransId="{1E127AC5-09FF-44C9-A579-3CC7EBC7888F}"/>
    <dgm:cxn modelId="{9200F1C2-8AD6-47E4-9335-27411C6F14B2}" type="presOf" srcId="{17CCD780-E49A-4533-9C64-FF952A8DFB40}" destId="{91F5A081-63E1-4BE6-BC69-FCCDC5D3E05F}" srcOrd="0" destOrd="0" presId="urn:microsoft.com/office/officeart/2005/8/layout/radial5"/>
    <dgm:cxn modelId="{8BC8953A-39DE-4558-9ACA-A7D2B9E623E5}" srcId="{F710798E-2039-4FAD-ACA8-2A334EA4FFCA}" destId="{F3F6003B-D742-42B8-A5EB-86F099BBD399}" srcOrd="0" destOrd="0" parTransId="{6D3BB508-230E-4914-9297-7B8A3B8D2ED4}" sibTransId="{E960A3FC-B17A-4463-9F2E-F5DD880E63B0}"/>
    <dgm:cxn modelId="{D7830637-B8B1-41E4-9421-0E82F099F966}" type="presOf" srcId="{096CE3F2-F7A6-4751-B370-9A4A9CE342FA}" destId="{4FEA645A-8461-4D2E-8E0F-61A43A687683}" srcOrd="0" destOrd="0" presId="urn:microsoft.com/office/officeart/2005/8/layout/radial5"/>
    <dgm:cxn modelId="{C3EA16F6-8ED6-4090-AE34-471A2A072FD5}" type="presOf" srcId="{8F9615BE-04F5-4BBD-8C96-085B871E28EF}" destId="{21193F0F-FF2F-49C7-8DDA-EDB1576BCB58}" srcOrd="0" destOrd="0" presId="urn:microsoft.com/office/officeart/2005/8/layout/radial5"/>
    <dgm:cxn modelId="{C894B2D3-1839-4427-A0A1-F07D96340089}" srcId="{F3F6003B-D742-42B8-A5EB-86F099BBD399}" destId="{DB5BC8E6-052A-4ED9-B55E-D890C1893B45}" srcOrd="3" destOrd="0" parTransId="{8F9615BE-04F5-4BBD-8C96-085B871E28EF}" sibTransId="{A663C552-D87F-4C0F-9115-0F5B11B7ACEF}"/>
    <dgm:cxn modelId="{459007AD-4A7A-4639-9756-71A2B0A2AA1C}" type="presOf" srcId="{8F9615BE-04F5-4BBD-8C96-085B871E28EF}" destId="{79FA4A29-1CED-4CE0-8FD2-652E57EC0EA5}" srcOrd="1" destOrd="0" presId="urn:microsoft.com/office/officeart/2005/8/layout/radial5"/>
    <dgm:cxn modelId="{8BA8B4A9-2BC2-4009-82D8-DDB823B2D8B3}" srcId="{F3F6003B-D742-42B8-A5EB-86F099BBD399}" destId="{096CE3F2-F7A6-4751-B370-9A4A9CE342FA}" srcOrd="0" destOrd="0" parTransId="{5F914D9E-A7FE-484F-8BDF-6ECB18C2AE8A}" sibTransId="{814AC231-555A-47B0-A476-C8873767287C}"/>
    <dgm:cxn modelId="{08D38ED1-CB29-40BA-A8E4-FFE8822DEC49}" type="presOf" srcId="{ACB743CB-3534-45BC-90F1-44C57A78903F}" destId="{B39F71BE-B4A5-42C2-99BB-F10B5C22CE85}" srcOrd="0" destOrd="0" presId="urn:microsoft.com/office/officeart/2005/8/layout/radial5"/>
    <dgm:cxn modelId="{F58DFDF2-3D17-415E-9A21-6DE8462DDAF4}" type="presOf" srcId="{5F914D9E-A7FE-484F-8BDF-6ECB18C2AE8A}" destId="{98AC7214-5FAD-41EA-B985-21FC49234A13}" srcOrd="1" destOrd="0" presId="urn:microsoft.com/office/officeart/2005/8/layout/radial5"/>
    <dgm:cxn modelId="{4915AE33-515A-4A1A-BDD9-745ECDBB2578}" type="presOf" srcId="{5851BE90-04B1-4E68-ADDB-8CCFEE96D8D4}" destId="{C8C299DD-28B3-459C-962E-ABBAA6641360}" srcOrd="1" destOrd="0" presId="urn:microsoft.com/office/officeart/2005/8/layout/radial5"/>
    <dgm:cxn modelId="{C5D3BE0F-F7CB-4975-872C-DCC1DC4351CA}" type="presOf" srcId="{F710798E-2039-4FAD-ACA8-2A334EA4FFCA}" destId="{00DA2ABB-A1FA-4323-8304-7CD06040102B}" srcOrd="0" destOrd="0" presId="urn:microsoft.com/office/officeart/2005/8/layout/radial5"/>
    <dgm:cxn modelId="{F1A31C6C-A93A-414D-9C5C-8DD0B375E51A}" type="presOf" srcId="{DB5BC8E6-052A-4ED9-B55E-D890C1893B45}" destId="{71191E6C-774D-43AA-88F7-F915E5FC5026}" srcOrd="0" destOrd="0" presId="urn:microsoft.com/office/officeart/2005/8/layout/radial5"/>
    <dgm:cxn modelId="{36E3A965-67C0-42F0-9A6A-600B288807AE}" srcId="{F3F6003B-D742-42B8-A5EB-86F099BBD399}" destId="{9DD4A866-B7FC-4FD4-8EF4-710B3639BB0C}" srcOrd="2" destOrd="0" parTransId="{17CCD780-E49A-4533-9C64-FF952A8DFB40}" sibTransId="{5AF84B06-7451-4334-9520-FAB2004E40DF}"/>
    <dgm:cxn modelId="{FDC11244-490C-4333-A8D5-EAEF7C31019D}" type="presOf" srcId="{5851BE90-04B1-4E68-ADDB-8CCFEE96D8D4}" destId="{3DEC2B8B-42CF-42AB-AD0A-D52C88F8697D}" srcOrd="0" destOrd="0" presId="urn:microsoft.com/office/officeart/2005/8/layout/radial5"/>
    <dgm:cxn modelId="{A13D822A-10F3-4578-B9C1-AEE3F3F2D95A}" type="presOf" srcId="{F3F6003B-D742-42B8-A5EB-86F099BBD399}" destId="{DC282030-0AA4-47A2-92D1-3C25CE754B5C}" srcOrd="0" destOrd="0" presId="urn:microsoft.com/office/officeart/2005/8/layout/radial5"/>
    <dgm:cxn modelId="{F30148B2-9F77-4BBA-990B-44CA3D0982FB}" type="presOf" srcId="{5F914D9E-A7FE-484F-8BDF-6ECB18C2AE8A}" destId="{1217D052-2B1A-4232-8B2F-73904C906B92}" srcOrd="0" destOrd="0" presId="urn:microsoft.com/office/officeart/2005/8/layout/radial5"/>
    <dgm:cxn modelId="{FD50FEB6-F944-4DD0-A37C-ABF16E9FB161}" type="presOf" srcId="{9DD4A866-B7FC-4FD4-8EF4-710B3639BB0C}" destId="{602A17A9-F5C0-4ED0-AB17-8CB18E2244FA}" srcOrd="0" destOrd="0" presId="urn:microsoft.com/office/officeart/2005/8/layout/radial5"/>
    <dgm:cxn modelId="{B05B8512-A390-478F-AE9C-5660AE43A0BE}" type="presOf" srcId="{17CCD780-E49A-4533-9C64-FF952A8DFB40}" destId="{934EC275-209D-4F7A-BA5B-168DE6998FC6}" srcOrd="1" destOrd="0" presId="urn:microsoft.com/office/officeart/2005/8/layout/radial5"/>
    <dgm:cxn modelId="{70AF68E0-538D-41CE-BC34-72ECF738719B}" type="presParOf" srcId="{00DA2ABB-A1FA-4323-8304-7CD06040102B}" destId="{DC282030-0AA4-47A2-92D1-3C25CE754B5C}" srcOrd="0" destOrd="0" presId="urn:microsoft.com/office/officeart/2005/8/layout/radial5"/>
    <dgm:cxn modelId="{139A6C48-6E75-4308-93CF-244842D0EFD6}" type="presParOf" srcId="{00DA2ABB-A1FA-4323-8304-7CD06040102B}" destId="{1217D052-2B1A-4232-8B2F-73904C906B92}" srcOrd="1" destOrd="0" presId="urn:microsoft.com/office/officeart/2005/8/layout/radial5"/>
    <dgm:cxn modelId="{CF49E5F3-0BA4-430C-A589-343F40BADA2F}" type="presParOf" srcId="{1217D052-2B1A-4232-8B2F-73904C906B92}" destId="{98AC7214-5FAD-41EA-B985-21FC49234A13}" srcOrd="0" destOrd="0" presId="urn:microsoft.com/office/officeart/2005/8/layout/radial5"/>
    <dgm:cxn modelId="{A703A5D6-7D81-4490-92CA-6D89548EA44B}" type="presParOf" srcId="{00DA2ABB-A1FA-4323-8304-7CD06040102B}" destId="{4FEA645A-8461-4D2E-8E0F-61A43A687683}" srcOrd="2" destOrd="0" presId="urn:microsoft.com/office/officeart/2005/8/layout/radial5"/>
    <dgm:cxn modelId="{78116219-DC73-435B-881C-D93EC4D22B1E}" type="presParOf" srcId="{00DA2ABB-A1FA-4323-8304-7CD06040102B}" destId="{3DEC2B8B-42CF-42AB-AD0A-D52C88F8697D}" srcOrd="3" destOrd="0" presId="urn:microsoft.com/office/officeart/2005/8/layout/radial5"/>
    <dgm:cxn modelId="{51B22C14-6501-4653-83FD-AD984AA5AFC9}" type="presParOf" srcId="{3DEC2B8B-42CF-42AB-AD0A-D52C88F8697D}" destId="{C8C299DD-28B3-459C-962E-ABBAA6641360}" srcOrd="0" destOrd="0" presId="urn:microsoft.com/office/officeart/2005/8/layout/radial5"/>
    <dgm:cxn modelId="{B719BFD3-A071-4060-ACC5-A9A95C0CB1A9}" type="presParOf" srcId="{00DA2ABB-A1FA-4323-8304-7CD06040102B}" destId="{B39F71BE-B4A5-42C2-99BB-F10B5C22CE85}" srcOrd="4" destOrd="0" presId="urn:microsoft.com/office/officeart/2005/8/layout/radial5"/>
    <dgm:cxn modelId="{AF0278B7-79D2-4EA6-BEF9-88B12B4303B6}" type="presParOf" srcId="{00DA2ABB-A1FA-4323-8304-7CD06040102B}" destId="{91F5A081-63E1-4BE6-BC69-FCCDC5D3E05F}" srcOrd="5" destOrd="0" presId="urn:microsoft.com/office/officeart/2005/8/layout/radial5"/>
    <dgm:cxn modelId="{4BF80026-BEFA-45B6-A39D-2C58BD232E96}" type="presParOf" srcId="{91F5A081-63E1-4BE6-BC69-FCCDC5D3E05F}" destId="{934EC275-209D-4F7A-BA5B-168DE6998FC6}" srcOrd="0" destOrd="0" presId="urn:microsoft.com/office/officeart/2005/8/layout/radial5"/>
    <dgm:cxn modelId="{ACA2D015-F7B6-4843-9F2A-7F711F3CD2EC}" type="presParOf" srcId="{00DA2ABB-A1FA-4323-8304-7CD06040102B}" destId="{602A17A9-F5C0-4ED0-AB17-8CB18E2244FA}" srcOrd="6" destOrd="0" presId="urn:microsoft.com/office/officeart/2005/8/layout/radial5"/>
    <dgm:cxn modelId="{FBFEE6D0-C28D-4E50-A344-CAE1590838E8}" type="presParOf" srcId="{00DA2ABB-A1FA-4323-8304-7CD06040102B}" destId="{21193F0F-FF2F-49C7-8DDA-EDB1576BCB58}" srcOrd="7" destOrd="0" presId="urn:microsoft.com/office/officeart/2005/8/layout/radial5"/>
    <dgm:cxn modelId="{BED2BAE0-5A18-4BD0-8605-6C7088B4CE08}" type="presParOf" srcId="{21193F0F-FF2F-49C7-8DDA-EDB1576BCB58}" destId="{79FA4A29-1CED-4CE0-8FD2-652E57EC0EA5}" srcOrd="0" destOrd="0" presId="urn:microsoft.com/office/officeart/2005/8/layout/radial5"/>
    <dgm:cxn modelId="{1BF12ACD-7B64-41E6-B840-1B971EB3F45B}" type="presParOf" srcId="{00DA2ABB-A1FA-4323-8304-7CD06040102B}" destId="{71191E6C-774D-43AA-88F7-F915E5FC502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A63BA4-3A28-4A1A-9A3A-6CAF47619187}" type="doc">
      <dgm:prSet loTypeId="urn:microsoft.com/office/officeart/2005/8/layout/vList3" loCatId="picture" qsTypeId="urn:microsoft.com/office/officeart/2005/8/quickstyle/simple1" qsCatId="simple" csTypeId="urn:microsoft.com/office/officeart/2005/8/colors/accent1_2" csCatId="accent1" phldr="1"/>
      <dgm:spPr/>
    </dgm:pt>
    <dgm:pt modelId="{FDC3DA04-C9B9-4AB2-9A65-8FFAD677F178}">
      <dgm:prSet phldrT="[Text]"/>
      <dgm:spPr/>
      <dgm:t>
        <a:bodyPr/>
        <a:lstStyle/>
        <a:p>
          <a:pPr rtl="1"/>
          <a:r>
            <a:rPr lang="ar-LB" u="none" dirty="0" smtClean="0">
              <a:effectLst>
                <a:outerShdw blurRad="38100" dist="38100" dir="2700000" algn="tl">
                  <a:srgbClr val="000000">
                    <a:alpha val="43137"/>
                  </a:srgbClr>
                </a:outerShdw>
              </a:effectLst>
            </a:rPr>
            <a:t>تحقيق الاهداف </a:t>
          </a:r>
          <a:endParaRPr lang="en-US" u="none" dirty="0">
            <a:effectLst>
              <a:outerShdw blurRad="38100" dist="38100" dir="2700000" algn="tl">
                <a:srgbClr val="000000">
                  <a:alpha val="43137"/>
                </a:srgbClr>
              </a:outerShdw>
            </a:effectLst>
          </a:endParaRPr>
        </a:p>
      </dgm:t>
    </dgm:pt>
    <dgm:pt modelId="{0D9B5DC2-569F-4EE4-962A-90E4D8718DA9}" type="parTrans" cxnId="{9BBAD116-3342-4B8F-B4CB-4FBBA71967D4}">
      <dgm:prSet/>
      <dgm:spPr/>
      <dgm:t>
        <a:bodyPr/>
        <a:lstStyle/>
        <a:p>
          <a:endParaRPr lang="en-US"/>
        </a:p>
      </dgm:t>
    </dgm:pt>
    <dgm:pt modelId="{8F406CEB-FA1E-46FB-8BD4-B18F8D8884CE}" type="sibTrans" cxnId="{9BBAD116-3342-4B8F-B4CB-4FBBA71967D4}">
      <dgm:prSet/>
      <dgm:spPr/>
      <dgm:t>
        <a:bodyPr/>
        <a:lstStyle/>
        <a:p>
          <a:endParaRPr lang="en-US"/>
        </a:p>
      </dgm:t>
    </dgm:pt>
    <dgm:pt modelId="{5B6E0665-DCCC-4FEC-9D05-1190F47C658B}">
      <dgm:prSet phldrT="[Text]"/>
      <dgm:spPr/>
      <dgm:t>
        <a:bodyPr/>
        <a:lstStyle/>
        <a:p>
          <a:pPr rtl="1"/>
          <a:r>
            <a:rPr lang="ar-LB" dirty="0" smtClean="0">
              <a:effectLst>
                <a:outerShdw blurRad="38100" dist="38100" dir="2700000" algn="tl">
                  <a:srgbClr val="000000">
                    <a:alpha val="43137"/>
                  </a:srgbClr>
                </a:outerShdw>
              </a:effectLst>
            </a:rPr>
            <a:t>ارضاء الزبائن </a:t>
          </a:r>
          <a:endParaRPr lang="en-US" dirty="0">
            <a:effectLst>
              <a:outerShdw blurRad="38100" dist="38100" dir="2700000" algn="tl">
                <a:srgbClr val="000000">
                  <a:alpha val="43137"/>
                </a:srgbClr>
              </a:outerShdw>
            </a:effectLst>
          </a:endParaRPr>
        </a:p>
      </dgm:t>
    </dgm:pt>
    <dgm:pt modelId="{302C32E6-9E02-4BF6-8BD8-BA02C1A1C8F1}" type="parTrans" cxnId="{E889DACF-B47F-4E19-95C0-21264C2823BD}">
      <dgm:prSet/>
      <dgm:spPr/>
      <dgm:t>
        <a:bodyPr/>
        <a:lstStyle/>
        <a:p>
          <a:endParaRPr lang="en-US"/>
        </a:p>
      </dgm:t>
    </dgm:pt>
    <dgm:pt modelId="{60AC04A9-6CB6-4D67-A520-90A97F826631}" type="sibTrans" cxnId="{E889DACF-B47F-4E19-95C0-21264C2823BD}">
      <dgm:prSet/>
      <dgm:spPr/>
      <dgm:t>
        <a:bodyPr/>
        <a:lstStyle/>
        <a:p>
          <a:endParaRPr lang="en-US"/>
        </a:p>
      </dgm:t>
    </dgm:pt>
    <dgm:pt modelId="{A8A0B0AB-6BEC-489D-93C1-CA1929735331}">
      <dgm:prSet phldrT="[Text]"/>
      <dgm:spPr/>
      <dgm:t>
        <a:bodyPr/>
        <a:lstStyle/>
        <a:p>
          <a:pPr rtl="1"/>
          <a:r>
            <a:rPr lang="ar-LB" dirty="0" smtClean="0">
              <a:effectLst>
                <a:outerShdw blurRad="38100" dist="38100" dir="2700000" algn="tl">
                  <a:srgbClr val="000000">
                    <a:alpha val="43137"/>
                  </a:srgbClr>
                </a:outerShdw>
              </a:effectLst>
            </a:rPr>
            <a:t>المنافسة الايجابية بين النظراء </a:t>
          </a:r>
          <a:endParaRPr lang="en-US" dirty="0">
            <a:effectLst>
              <a:outerShdw blurRad="38100" dist="38100" dir="2700000" algn="tl">
                <a:srgbClr val="000000">
                  <a:alpha val="43137"/>
                </a:srgbClr>
              </a:outerShdw>
            </a:effectLst>
          </a:endParaRPr>
        </a:p>
      </dgm:t>
    </dgm:pt>
    <dgm:pt modelId="{D5D2AABF-AA36-4E82-82BB-45D7C69BDF48}" type="parTrans" cxnId="{67ACB029-A97B-4F1D-8B80-04DB690C1716}">
      <dgm:prSet/>
      <dgm:spPr/>
      <dgm:t>
        <a:bodyPr/>
        <a:lstStyle/>
        <a:p>
          <a:endParaRPr lang="en-US"/>
        </a:p>
      </dgm:t>
    </dgm:pt>
    <dgm:pt modelId="{5CA7A7EA-564A-4330-871A-130A04AFD046}" type="sibTrans" cxnId="{67ACB029-A97B-4F1D-8B80-04DB690C1716}">
      <dgm:prSet/>
      <dgm:spPr/>
      <dgm:t>
        <a:bodyPr/>
        <a:lstStyle/>
        <a:p>
          <a:endParaRPr lang="en-US"/>
        </a:p>
      </dgm:t>
    </dgm:pt>
    <dgm:pt modelId="{1B1C8514-1569-406D-B575-589F0862704A}">
      <dgm:prSet/>
      <dgm:spPr/>
      <dgm:t>
        <a:bodyPr/>
        <a:lstStyle/>
        <a:p>
          <a:pPr rtl="1"/>
          <a:r>
            <a:rPr lang="ar-LB" dirty="0" smtClean="0">
              <a:effectLst>
                <a:outerShdw blurRad="38100" dist="38100" dir="2700000" algn="tl">
                  <a:srgbClr val="000000">
                    <a:alpha val="43137"/>
                  </a:srgbClr>
                </a:outerShdw>
              </a:effectLst>
            </a:rPr>
            <a:t>خدمة حكم القانون </a:t>
          </a:r>
          <a:endParaRPr lang="en-US" dirty="0">
            <a:effectLst>
              <a:outerShdw blurRad="38100" dist="38100" dir="2700000" algn="tl">
                <a:srgbClr val="000000">
                  <a:alpha val="43137"/>
                </a:srgbClr>
              </a:outerShdw>
            </a:effectLst>
          </a:endParaRPr>
        </a:p>
      </dgm:t>
    </dgm:pt>
    <dgm:pt modelId="{1FAA14AF-AF22-4F11-A13D-5336EF597BAC}" type="parTrans" cxnId="{8B72E2E5-498E-467D-AE09-412EFF7597C4}">
      <dgm:prSet/>
      <dgm:spPr/>
      <dgm:t>
        <a:bodyPr/>
        <a:lstStyle/>
        <a:p>
          <a:endParaRPr lang="en-US"/>
        </a:p>
      </dgm:t>
    </dgm:pt>
    <dgm:pt modelId="{4D7A504F-170D-4EE5-9B70-AE39CA43CDD3}" type="sibTrans" cxnId="{8B72E2E5-498E-467D-AE09-412EFF7597C4}">
      <dgm:prSet/>
      <dgm:spPr/>
      <dgm:t>
        <a:bodyPr/>
        <a:lstStyle/>
        <a:p>
          <a:endParaRPr lang="en-US"/>
        </a:p>
      </dgm:t>
    </dgm:pt>
    <dgm:pt modelId="{490F6D6D-E1C6-4FB7-B592-5E4940E87B7D}">
      <dgm:prSet/>
      <dgm:spPr/>
      <dgm:t>
        <a:bodyPr/>
        <a:lstStyle/>
        <a:p>
          <a:pPr rtl="1"/>
          <a:r>
            <a:rPr lang="ar-LB" b="0" dirty="0" smtClean="0">
              <a:effectLst>
                <a:outerShdw blurRad="38100" dist="38100" dir="2700000" algn="tl">
                  <a:srgbClr val="000000">
                    <a:alpha val="43137"/>
                  </a:srgbClr>
                </a:outerShdw>
              </a:effectLst>
            </a:rPr>
            <a:t>دعم التطوير المستدام المؤسسي والبشري </a:t>
          </a:r>
          <a:endParaRPr lang="en-US" b="0" dirty="0">
            <a:effectLst>
              <a:outerShdw blurRad="38100" dist="38100" dir="2700000" algn="tl">
                <a:srgbClr val="000000">
                  <a:alpha val="43137"/>
                </a:srgbClr>
              </a:outerShdw>
            </a:effectLst>
          </a:endParaRPr>
        </a:p>
      </dgm:t>
    </dgm:pt>
    <dgm:pt modelId="{817923B9-7639-4327-95CA-EA314F8FC1D0}" type="parTrans" cxnId="{2B2342A3-D0C0-4CE3-8191-E23EA2317AFC}">
      <dgm:prSet/>
      <dgm:spPr/>
      <dgm:t>
        <a:bodyPr/>
        <a:lstStyle/>
        <a:p>
          <a:endParaRPr lang="en-US"/>
        </a:p>
      </dgm:t>
    </dgm:pt>
    <dgm:pt modelId="{EBDFD5FD-C032-4F88-BB66-F20801C7D6E3}" type="sibTrans" cxnId="{2B2342A3-D0C0-4CE3-8191-E23EA2317AFC}">
      <dgm:prSet/>
      <dgm:spPr/>
      <dgm:t>
        <a:bodyPr/>
        <a:lstStyle/>
        <a:p>
          <a:endParaRPr lang="en-US"/>
        </a:p>
      </dgm:t>
    </dgm:pt>
    <dgm:pt modelId="{8F109032-CCE7-4D06-AE16-4BC899290EEF}">
      <dgm:prSet/>
      <dgm:spPr/>
      <dgm:t>
        <a:bodyPr/>
        <a:lstStyle/>
        <a:p>
          <a:pPr rtl="1"/>
          <a:r>
            <a:rPr lang="ar-LB" dirty="0" smtClean="0">
              <a:effectLst>
                <a:outerShdw blurRad="38100" dist="38100" dir="2700000" algn="tl">
                  <a:srgbClr val="000000">
                    <a:alpha val="43137"/>
                  </a:srgbClr>
                </a:outerShdw>
              </a:effectLst>
            </a:rPr>
            <a:t>رافعة دعم للتنمية المستدامة </a:t>
          </a:r>
          <a:endParaRPr lang="en-US" dirty="0">
            <a:effectLst>
              <a:outerShdw blurRad="38100" dist="38100" dir="2700000" algn="tl">
                <a:srgbClr val="000000">
                  <a:alpha val="43137"/>
                </a:srgbClr>
              </a:outerShdw>
            </a:effectLst>
          </a:endParaRPr>
        </a:p>
      </dgm:t>
    </dgm:pt>
    <dgm:pt modelId="{4209DEE7-D91C-49A7-BDD5-3273685A30B9}" type="parTrans" cxnId="{F064D539-4F07-45D8-B88A-7891AE784C9B}">
      <dgm:prSet/>
      <dgm:spPr/>
      <dgm:t>
        <a:bodyPr/>
        <a:lstStyle/>
        <a:p>
          <a:endParaRPr lang="en-US"/>
        </a:p>
      </dgm:t>
    </dgm:pt>
    <dgm:pt modelId="{F7ADD545-6534-4C39-9D0A-ADE39F177969}" type="sibTrans" cxnId="{F064D539-4F07-45D8-B88A-7891AE784C9B}">
      <dgm:prSet/>
      <dgm:spPr/>
      <dgm:t>
        <a:bodyPr/>
        <a:lstStyle/>
        <a:p>
          <a:endParaRPr lang="en-US"/>
        </a:p>
      </dgm:t>
    </dgm:pt>
    <dgm:pt modelId="{028E3C6E-0595-442D-87A9-D93A69335066}">
      <dgm:prSet/>
      <dgm:spPr/>
      <dgm:t>
        <a:bodyPr/>
        <a:lstStyle/>
        <a:p>
          <a:pPr rtl="1"/>
          <a:r>
            <a:rPr lang="ar-LB" dirty="0" smtClean="0">
              <a:effectLst>
                <a:outerShdw blurRad="38100" dist="38100" dir="2700000" algn="tl">
                  <a:srgbClr val="000000">
                    <a:alpha val="43137"/>
                  </a:srgbClr>
                </a:outerShdw>
              </a:effectLst>
            </a:rPr>
            <a:t>الاستخدام الجيد للموارد البشرية وللمال العام</a:t>
          </a:r>
          <a:endParaRPr lang="en-US" dirty="0">
            <a:effectLst>
              <a:outerShdw blurRad="38100" dist="38100" dir="2700000" algn="tl">
                <a:srgbClr val="000000">
                  <a:alpha val="43137"/>
                </a:srgbClr>
              </a:outerShdw>
            </a:effectLst>
          </a:endParaRPr>
        </a:p>
      </dgm:t>
    </dgm:pt>
    <dgm:pt modelId="{F606D137-5D40-4694-BA02-481D7E1E7D0E}" type="parTrans" cxnId="{36071212-49F7-462E-B13D-AC08F7A6C088}">
      <dgm:prSet/>
      <dgm:spPr/>
      <dgm:t>
        <a:bodyPr/>
        <a:lstStyle/>
        <a:p>
          <a:endParaRPr lang="en-US"/>
        </a:p>
      </dgm:t>
    </dgm:pt>
    <dgm:pt modelId="{5C7BA1B0-ACC7-4C8F-BAC4-55364954EF60}" type="sibTrans" cxnId="{36071212-49F7-462E-B13D-AC08F7A6C088}">
      <dgm:prSet/>
      <dgm:spPr/>
      <dgm:t>
        <a:bodyPr/>
        <a:lstStyle/>
        <a:p>
          <a:endParaRPr lang="en-US"/>
        </a:p>
      </dgm:t>
    </dgm:pt>
    <dgm:pt modelId="{8A6F593C-1007-4EE1-B5B7-A80C8FBCDCFC}" type="pres">
      <dgm:prSet presAssocID="{A1A63BA4-3A28-4A1A-9A3A-6CAF47619187}" presName="linearFlow" presStyleCnt="0">
        <dgm:presLayoutVars>
          <dgm:dir val="rev"/>
          <dgm:resizeHandles val="exact"/>
        </dgm:presLayoutVars>
      </dgm:prSet>
      <dgm:spPr/>
    </dgm:pt>
    <dgm:pt modelId="{093647BC-348D-4ACF-86CC-3247144E2573}" type="pres">
      <dgm:prSet presAssocID="{FDC3DA04-C9B9-4AB2-9A65-8FFAD677F178}" presName="composite" presStyleCnt="0"/>
      <dgm:spPr/>
    </dgm:pt>
    <dgm:pt modelId="{D2212C2B-6A13-46C3-BE70-AA1260F0CED1}" type="pres">
      <dgm:prSet presAssocID="{FDC3DA04-C9B9-4AB2-9A65-8FFAD677F178}"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22CA610-FB2B-4968-8A0B-C068A87FAE3D}" type="pres">
      <dgm:prSet presAssocID="{FDC3DA04-C9B9-4AB2-9A65-8FFAD677F178}" presName="txShp" presStyleLbl="node1" presStyleIdx="0" presStyleCnt="7">
        <dgm:presLayoutVars>
          <dgm:bulletEnabled val="1"/>
        </dgm:presLayoutVars>
      </dgm:prSet>
      <dgm:spPr/>
      <dgm:t>
        <a:bodyPr/>
        <a:lstStyle/>
        <a:p>
          <a:endParaRPr lang="en-US"/>
        </a:p>
      </dgm:t>
    </dgm:pt>
    <dgm:pt modelId="{B778A9E8-03A1-4FFF-AB15-39DFB90F8477}" type="pres">
      <dgm:prSet presAssocID="{8F406CEB-FA1E-46FB-8BD4-B18F8D8884CE}" presName="spacing" presStyleCnt="0"/>
      <dgm:spPr/>
    </dgm:pt>
    <dgm:pt modelId="{B240725A-8E62-4F34-9968-A6B8CA629745}" type="pres">
      <dgm:prSet presAssocID="{5B6E0665-DCCC-4FEC-9D05-1190F47C658B}" presName="composite" presStyleCnt="0"/>
      <dgm:spPr/>
    </dgm:pt>
    <dgm:pt modelId="{15022EA1-D31F-4EE8-8060-771DEFEA6B23}" type="pres">
      <dgm:prSet presAssocID="{5B6E0665-DCCC-4FEC-9D05-1190F47C658B}"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pt>
    <dgm:pt modelId="{AF8B0B71-12ED-4AA9-9839-3CB2BFFEBE66}" type="pres">
      <dgm:prSet presAssocID="{5B6E0665-DCCC-4FEC-9D05-1190F47C658B}" presName="txShp" presStyleLbl="node1" presStyleIdx="1" presStyleCnt="7">
        <dgm:presLayoutVars>
          <dgm:bulletEnabled val="1"/>
        </dgm:presLayoutVars>
      </dgm:prSet>
      <dgm:spPr/>
      <dgm:t>
        <a:bodyPr/>
        <a:lstStyle/>
        <a:p>
          <a:endParaRPr lang="en-US"/>
        </a:p>
      </dgm:t>
    </dgm:pt>
    <dgm:pt modelId="{60838B32-0A71-4B81-AB0B-E0CD6B6A1CE1}" type="pres">
      <dgm:prSet presAssocID="{60AC04A9-6CB6-4D67-A520-90A97F826631}" presName="spacing" presStyleCnt="0"/>
      <dgm:spPr/>
    </dgm:pt>
    <dgm:pt modelId="{B209C82F-2FDE-4E88-B729-3D681556EAB8}" type="pres">
      <dgm:prSet presAssocID="{A8A0B0AB-6BEC-489D-93C1-CA1929735331}" presName="composite" presStyleCnt="0"/>
      <dgm:spPr/>
    </dgm:pt>
    <dgm:pt modelId="{36283900-1F2E-43F3-BAAF-199C65114B4E}" type="pres">
      <dgm:prSet presAssocID="{A8A0B0AB-6BEC-489D-93C1-CA1929735331}"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82104F46-5938-429D-8741-770E584AF326}" type="pres">
      <dgm:prSet presAssocID="{A8A0B0AB-6BEC-489D-93C1-CA1929735331}" presName="txShp" presStyleLbl="node1" presStyleIdx="2" presStyleCnt="7">
        <dgm:presLayoutVars>
          <dgm:bulletEnabled val="1"/>
        </dgm:presLayoutVars>
      </dgm:prSet>
      <dgm:spPr/>
      <dgm:t>
        <a:bodyPr/>
        <a:lstStyle/>
        <a:p>
          <a:endParaRPr lang="en-US"/>
        </a:p>
      </dgm:t>
    </dgm:pt>
    <dgm:pt modelId="{69AAF37E-A997-4C1C-B944-ECF1165959F2}" type="pres">
      <dgm:prSet presAssocID="{5CA7A7EA-564A-4330-871A-130A04AFD046}" presName="spacing" presStyleCnt="0"/>
      <dgm:spPr/>
    </dgm:pt>
    <dgm:pt modelId="{755FC8D2-7DBD-4035-BA28-00AB26C4A5E9}" type="pres">
      <dgm:prSet presAssocID="{1B1C8514-1569-406D-B575-589F0862704A}" presName="composite" presStyleCnt="0"/>
      <dgm:spPr/>
    </dgm:pt>
    <dgm:pt modelId="{42280A51-FB22-4101-871D-AAEC20048B24}" type="pres">
      <dgm:prSet presAssocID="{1B1C8514-1569-406D-B575-589F0862704A}"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B19363A6-736A-4443-B312-40DE697B73D2}" type="pres">
      <dgm:prSet presAssocID="{1B1C8514-1569-406D-B575-589F0862704A}" presName="txShp" presStyleLbl="node1" presStyleIdx="3" presStyleCnt="7">
        <dgm:presLayoutVars>
          <dgm:bulletEnabled val="1"/>
        </dgm:presLayoutVars>
      </dgm:prSet>
      <dgm:spPr/>
      <dgm:t>
        <a:bodyPr/>
        <a:lstStyle/>
        <a:p>
          <a:endParaRPr lang="en-US"/>
        </a:p>
      </dgm:t>
    </dgm:pt>
    <dgm:pt modelId="{27FD655F-FC71-4279-A75A-12409BF8D271}" type="pres">
      <dgm:prSet presAssocID="{4D7A504F-170D-4EE5-9B70-AE39CA43CDD3}" presName="spacing" presStyleCnt="0"/>
      <dgm:spPr/>
    </dgm:pt>
    <dgm:pt modelId="{F6BC9A48-1A50-4899-8093-C2D700835296}" type="pres">
      <dgm:prSet presAssocID="{490F6D6D-E1C6-4FB7-B592-5E4940E87B7D}" presName="composite" presStyleCnt="0"/>
      <dgm:spPr/>
    </dgm:pt>
    <dgm:pt modelId="{49FD26E2-917B-44A7-B3DE-C77DD932EB46}" type="pres">
      <dgm:prSet presAssocID="{490F6D6D-E1C6-4FB7-B592-5E4940E87B7D}"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7000" b="-7000"/>
          </a:stretch>
        </a:blipFill>
      </dgm:spPr>
    </dgm:pt>
    <dgm:pt modelId="{7AC4A9D1-AE49-412D-A5B7-FD308F6B458E}" type="pres">
      <dgm:prSet presAssocID="{490F6D6D-E1C6-4FB7-B592-5E4940E87B7D}" presName="txShp" presStyleLbl="node1" presStyleIdx="4" presStyleCnt="7">
        <dgm:presLayoutVars>
          <dgm:bulletEnabled val="1"/>
        </dgm:presLayoutVars>
      </dgm:prSet>
      <dgm:spPr/>
      <dgm:t>
        <a:bodyPr/>
        <a:lstStyle/>
        <a:p>
          <a:endParaRPr lang="en-US"/>
        </a:p>
      </dgm:t>
    </dgm:pt>
    <dgm:pt modelId="{AD954A1C-2E62-4A8B-B35A-AEEDAE326FE7}" type="pres">
      <dgm:prSet presAssocID="{EBDFD5FD-C032-4F88-BB66-F20801C7D6E3}" presName="spacing" presStyleCnt="0"/>
      <dgm:spPr/>
    </dgm:pt>
    <dgm:pt modelId="{15EAD31A-A8C7-4FD3-8C1C-CC7AA3CDF6E5}" type="pres">
      <dgm:prSet presAssocID="{8F109032-CCE7-4D06-AE16-4BC899290EEF}" presName="composite" presStyleCnt="0"/>
      <dgm:spPr/>
    </dgm:pt>
    <dgm:pt modelId="{E9E2163A-690D-4443-ADBB-9BEBCB8E4DE9}" type="pres">
      <dgm:prSet presAssocID="{8F109032-CCE7-4D06-AE16-4BC899290EEF}"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dgm:spPr>
    </dgm:pt>
    <dgm:pt modelId="{12773F67-C964-4514-A96F-5BE9FE5238FE}" type="pres">
      <dgm:prSet presAssocID="{8F109032-CCE7-4D06-AE16-4BC899290EEF}" presName="txShp" presStyleLbl="node1" presStyleIdx="5" presStyleCnt="7">
        <dgm:presLayoutVars>
          <dgm:bulletEnabled val="1"/>
        </dgm:presLayoutVars>
      </dgm:prSet>
      <dgm:spPr/>
      <dgm:t>
        <a:bodyPr/>
        <a:lstStyle/>
        <a:p>
          <a:endParaRPr lang="en-US"/>
        </a:p>
      </dgm:t>
    </dgm:pt>
    <dgm:pt modelId="{03AE046D-9237-42BA-92E8-CEA3E3056915}" type="pres">
      <dgm:prSet presAssocID="{F7ADD545-6534-4C39-9D0A-ADE39F177969}" presName="spacing" presStyleCnt="0"/>
      <dgm:spPr/>
    </dgm:pt>
    <dgm:pt modelId="{25D03A8F-D29D-4C27-B349-53862B8F5D6C}" type="pres">
      <dgm:prSet presAssocID="{028E3C6E-0595-442D-87A9-D93A69335066}" presName="composite" presStyleCnt="0"/>
      <dgm:spPr/>
    </dgm:pt>
    <dgm:pt modelId="{8776283C-D018-4D1B-AA0C-8EFBD082F556}" type="pres">
      <dgm:prSet presAssocID="{028E3C6E-0595-442D-87A9-D93A69335066}"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B8E03B23-32CF-46B0-86D4-176026CE7AD3}" type="pres">
      <dgm:prSet presAssocID="{028E3C6E-0595-442D-87A9-D93A69335066}" presName="txShp" presStyleLbl="node1" presStyleIdx="6" presStyleCnt="7">
        <dgm:presLayoutVars>
          <dgm:bulletEnabled val="1"/>
        </dgm:presLayoutVars>
      </dgm:prSet>
      <dgm:spPr/>
      <dgm:t>
        <a:bodyPr/>
        <a:lstStyle/>
        <a:p>
          <a:endParaRPr lang="en-US"/>
        </a:p>
      </dgm:t>
    </dgm:pt>
  </dgm:ptLst>
  <dgm:cxnLst>
    <dgm:cxn modelId="{C22B0917-B0AA-4C13-8121-5F4DED351DB9}" type="presOf" srcId="{490F6D6D-E1C6-4FB7-B592-5E4940E87B7D}" destId="{7AC4A9D1-AE49-412D-A5B7-FD308F6B458E}" srcOrd="0" destOrd="0" presId="urn:microsoft.com/office/officeart/2005/8/layout/vList3"/>
    <dgm:cxn modelId="{F064D539-4F07-45D8-B88A-7891AE784C9B}" srcId="{A1A63BA4-3A28-4A1A-9A3A-6CAF47619187}" destId="{8F109032-CCE7-4D06-AE16-4BC899290EEF}" srcOrd="5" destOrd="0" parTransId="{4209DEE7-D91C-49A7-BDD5-3273685A30B9}" sibTransId="{F7ADD545-6534-4C39-9D0A-ADE39F177969}"/>
    <dgm:cxn modelId="{08BD7AF5-4903-4F10-870B-A017D186881A}" type="presOf" srcId="{A1A63BA4-3A28-4A1A-9A3A-6CAF47619187}" destId="{8A6F593C-1007-4EE1-B5B7-A80C8FBCDCFC}" srcOrd="0" destOrd="0" presId="urn:microsoft.com/office/officeart/2005/8/layout/vList3"/>
    <dgm:cxn modelId="{36071212-49F7-462E-B13D-AC08F7A6C088}" srcId="{A1A63BA4-3A28-4A1A-9A3A-6CAF47619187}" destId="{028E3C6E-0595-442D-87A9-D93A69335066}" srcOrd="6" destOrd="0" parTransId="{F606D137-5D40-4694-BA02-481D7E1E7D0E}" sibTransId="{5C7BA1B0-ACC7-4C8F-BAC4-55364954EF60}"/>
    <dgm:cxn modelId="{E889DACF-B47F-4E19-95C0-21264C2823BD}" srcId="{A1A63BA4-3A28-4A1A-9A3A-6CAF47619187}" destId="{5B6E0665-DCCC-4FEC-9D05-1190F47C658B}" srcOrd="1" destOrd="0" parTransId="{302C32E6-9E02-4BF6-8BD8-BA02C1A1C8F1}" sibTransId="{60AC04A9-6CB6-4D67-A520-90A97F826631}"/>
    <dgm:cxn modelId="{9BBAD116-3342-4B8F-B4CB-4FBBA71967D4}" srcId="{A1A63BA4-3A28-4A1A-9A3A-6CAF47619187}" destId="{FDC3DA04-C9B9-4AB2-9A65-8FFAD677F178}" srcOrd="0" destOrd="0" parTransId="{0D9B5DC2-569F-4EE4-962A-90E4D8718DA9}" sibTransId="{8F406CEB-FA1E-46FB-8BD4-B18F8D8884CE}"/>
    <dgm:cxn modelId="{513BE447-53CE-4024-81D0-C8F104F388F4}" type="presOf" srcId="{8F109032-CCE7-4D06-AE16-4BC899290EEF}" destId="{12773F67-C964-4514-A96F-5BE9FE5238FE}" srcOrd="0" destOrd="0" presId="urn:microsoft.com/office/officeart/2005/8/layout/vList3"/>
    <dgm:cxn modelId="{8B72E2E5-498E-467D-AE09-412EFF7597C4}" srcId="{A1A63BA4-3A28-4A1A-9A3A-6CAF47619187}" destId="{1B1C8514-1569-406D-B575-589F0862704A}" srcOrd="3" destOrd="0" parTransId="{1FAA14AF-AF22-4F11-A13D-5336EF597BAC}" sibTransId="{4D7A504F-170D-4EE5-9B70-AE39CA43CDD3}"/>
    <dgm:cxn modelId="{E65FEC15-FA4A-4598-B10C-DB5A0306E408}" type="presOf" srcId="{1B1C8514-1569-406D-B575-589F0862704A}" destId="{B19363A6-736A-4443-B312-40DE697B73D2}" srcOrd="0" destOrd="0" presId="urn:microsoft.com/office/officeart/2005/8/layout/vList3"/>
    <dgm:cxn modelId="{A48DA924-5FAF-4044-91AB-F1907ADD2E5C}" type="presOf" srcId="{5B6E0665-DCCC-4FEC-9D05-1190F47C658B}" destId="{AF8B0B71-12ED-4AA9-9839-3CB2BFFEBE66}" srcOrd="0" destOrd="0" presId="urn:microsoft.com/office/officeart/2005/8/layout/vList3"/>
    <dgm:cxn modelId="{67ACB029-A97B-4F1D-8B80-04DB690C1716}" srcId="{A1A63BA4-3A28-4A1A-9A3A-6CAF47619187}" destId="{A8A0B0AB-6BEC-489D-93C1-CA1929735331}" srcOrd="2" destOrd="0" parTransId="{D5D2AABF-AA36-4E82-82BB-45D7C69BDF48}" sibTransId="{5CA7A7EA-564A-4330-871A-130A04AFD046}"/>
    <dgm:cxn modelId="{FDF52F5E-B55F-405A-BCF0-28A59D6F6CA9}" type="presOf" srcId="{028E3C6E-0595-442D-87A9-D93A69335066}" destId="{B8E03B23-32CF-46B0-86D4-176026CE7AD3}" srcOrd="0" destOrd="0" presId="urn:microsoft.com/office/officeart/2005/8/layout/vList3"/>
    <dgm:cxn modelId="{0E8EA3FF-BEB1-4E1B-BAD0-392A219818DB}" type="presOf" srcId="{FDC3DA04-C9B9-4AB2-9A65-8FFAD677F178}" destId="{B22CA610-FB2B-4968-8A0B-C068A87FAE3D}" srcOrd="0" destOrd="0" presId="urn:microsoft.com/office/officeart/2005/8/layout/vList3"/>
    <dgm:cxn modelId="{7927A165-1F2E-4FF5-B68E-0251407B5064}" type="presOf" srcId="{A8A0B0AB-6BEC-489D-93C1-CA1929735331}" destId="{82104F46-5938-429D-8741-770E584AF326}" srcOrd="0" destOrd="0" presId="urn:microsoft.com/office/officeart/2005/8/layout/vList3"/>
    <dgm:cxn modelId="{2B2342A3-D0C0-4CE3-8191-E23EA2317AFC}" srcId="{A1A63BA4-3A28-4A1A-9A3A-6CAF47619187}" destId="{490F6D6D-E1C6-4FB7-B592-5E4940E87B7D}" srcOrd="4" destOrd="0" parTransId="{817923B9-7639-4327-95CA-EA314F8FC1D0}" sibTransId="{EBDFD5FD-C032-4F88-BB66-F20801C7D6E3}"/>
    <dgm:cxn modelId="{087D5FFB-3AAB-4DE5-B7BD-78A9569BDEFF}" type="presParOf" srcId="{8A6F593C-1007-4EE1-B5B7-A80C8FBCDCFC}" destId="{093647BC-348D-4ACF-86CC-3247144E2573}" srcOrd="0" destOrd="0" presId="urn:microsoft.com/office/officeart/2005/8/layout/vList3"/>
    <dgm:cxn modelId="{3435B059-B446-4606-BB65-05D0B57EE96A}" type="presParOf" srcId="{093647BC-348D-4ACF-86CC-3247144E2573}" destId="{D2212C2B-6A13-46C3-BE70-AA1260F0CED1}" srcOrd="0" destOrd="0" presId="urn:microsoft.com/office/officeart/2005/8/layout/vList3"/>
    <dgm:cxn modelId="{71C854AC-9D16-4486-8E4C-19D6DF92530A}" type="presParOf" srcId="{093647BC-348D-4ACF-86CC-3247144E2573}" destId="{B22CA610-FB2B-4968-8A0B-C068A87FAE3D}" srcOrd="1" destOrd="0" presId="urn:microsoft.com/office/officeart/2005/8/layout/vList3"/>
    <dgm:cxn modelId="{15FF2A43-8E65-463B-B828-F03A4B5500DE}" type="presParOf" srcId="{8A6F593C-1007-4EE1-B5B7-A80C8FBCDCFC}" destId="{B778A9E8-03A1-4FFF-AB15-39DFB90F8477}" srcOrd="1" destOrd="0" presId="urn:microsoft.com/office/officeart/2005/8/layout/vList3"/>
    <dgm:cxn modelId="{A8FFCA59-637F-4F21-9C3F-025087AE3D0E}" type="presParOf" srcId="{8A6F593C-1007-4EE1-B5B7-A80C8FBCDCFC}" destId="{B240725A-8E62-4F34-9968-A6B8CA629745}" srcOrd="2" destOrd="0" presId="urn:microsoft.com/office/officeart/2005/8/layout/vList3"/>
    <dgm:cxn modelId="{55EBE7AB-F50D-4958-9B75-3745B7D3D61D}" type="presParOf" srcId="{B240725A-8E62-4F34-9968-A6B8CA629745}" destId="{15022EA1-D31F-4EE8-8060-771DEFEA6B23}" srcOrd="0" destOrd="0" presId="urn:microsoft.com/office/officeart/2005/8/layout/vList3"/>
    <dgm:cxn modelId="{51CA822C-70D0-4391-86F0-E6142125DFF2}" type="presParOf" srcId="{B240725A-8E62-4F34-9968-A6B8CA629745}" destId="{AF8B0B71-12ED-4AA9-9839-3CB2BFFEBE66}" srcOrd="1" destOrd="0" presId="urn:microsoft.com/office/officeart/2005/8/layout/vList3"/>
    <dgm:cxn modelId="{39D4436F-BD70-4E65-9724-BF74AF3EC0E8}" type="presParOf" srcId="{8A6F593C-1007-4EE1-B5B7-A80C8FBCDCFC}" destId="{60838B32-0A71-4B81-AB0B-E0CD6B6A1CE1}" srcOrd="3" destOrd="0" presId="urn:microsoft.com/office/officeart/2005/8/layout/vList3"/>
    <dgm:cxn modelId="{BD863065-3B30-429E-BFCF-FD053E6126A1}" type="presParOf" srcId="{8A6F593C-1007-4EE1-B5B7-A80C8FBCDCFC}" destId="{B209C82F-2FDE-4E88-B729-3D681556EAB8}" srcOrd="4" destOrd="0" presId="urn:microsoft.com/office/officeart/2005/8/layout/vList3"/>
    <dgm:cxn modelId="{60185F6D-88DC-42C9-9056-D5CA8D6E9F4C}" type="presParOf" srcId="{B209C82F-2FDE-4E88-B729-3D681556EAB8}" destId="{36283900-1F2E-43F3-BAAF-199C65114B4E}" srcOrd="0" destOrd="0" presId="urn:microsoft.com/office/officeart/2005/8/layout/vList3"/>
    <dgm:cxn modelId="{F3BA187A-595E-4EC1-9CC1-14C1A9582E91}" type="presParOf" srcId="{B209C82F-2FDE-4E88-B729-3D681556EAB8}" destId="{82104F46-5938-429D-8741-770E584AF326}" srcOrd="1" destOrd="0" presId="urn:microsoft.com/office/officeart/2005/8/layout/vList3"/>
    <dgm:cxn modelId="{FB09B8E9-A6D9-4F08-A838-8B678BC00DC4}" type="presParOf" srcId="{8A6F593C-1007-4EE1-B5B7-A80C8FBCDCFC}" destId="{69AAF37E-A997-4C1C-B944-ECF1165959F2}" srcOrd="5" destOrd="0" presId="urn:microsoft.com/office/officeart/2005/8/layout/vList3"/>
    <dgm:cxn modelId="{1D33192A-A12B-41ED-A424-BE5536C4D3E1}" type="presParOf" srcId="{8A6F593C-1007-4EE1-B5B7-A80C8FBCDCFC}" destId="{755FC8D2-7DBD-4035-BA28-00AB26C4A5E9}" srcOrd="6" destOrd="0" presId="urn:microsoft.com/office/officeart/2005/8/layout/vList3"/>
    <dgm:cxn modelId="{78E6E7AF-4F07-4205-856B-0CFF63BF337B}" type="presParOf" srcId="{755FC8D2-7DBD-4035-BA28-00AB26C4A5E9}" destId="{42280A51-FB22-4101-871D-AAEC20048B24}" srcOrd="0" destOrd="0" presId="urn:microsoft.com/office/officeart/2005/8/layout/vList3"/>
    <dgm:cxn modelId="{A6CA198A-31F6-4D1B-B661-B05D176096AF}" type="presParOf" srcId="{755FC8D2-7DBD-4035-BA28-00AB26C4A5E9}" destId="{B19363A6-736A-4443-B312-40DE697B73D2}" srcOrd="1" destOrd="0" presId="urn:microsoft.com/office/officeart/2005/8/layout/vList3"/>
    <dgm:cxn modelId="{C4A339AB-F568-44DA-8C03-7F49FE6C823E}" type="presParOf" srcId="{8A6F593C-1007-4EE1-B5B7-A80C8FBCDCFC}" destId="{27FD655F-FC71-4279-A75A-12409BF8D271}" srcOrd="7" destOrd="0" presId="urn:microsoft.com/office/officeart/2005/8/layout/vList3"/>
    <dgm:cxn modelId="{7757DE31-F15B-42EC-99E3-63AC3130204C}" type="presParOf" srcId="{8A6F593C-1007-4EE1-B5B7-A80C8FBCDCFC}" destId="{F6BC9A48-1A50-4899-8093-C2D700835296}" srcOrd="8" destOrd="0" presId="urn:microsoft.com/office/officeart/2005/8/layout/vList3"/>
    <dgm:cxn modelId="{FE8CC3DE-EF4D-4E7E-97F9-E7F1495D11D3}" type="presParOf" srcId="{F6BC9A48-1A50-4899-8093-C2D700835296}" destId="{49FD26E2-917B-44A7-B3DE-C77DD932EB46}" srcOrd="0" destOrd="0" presId="urn:microsoft.com/office/officeart/2005/8/layout/vList3"/>
    <dgm:cxn modelId="{E8FDC84D-C3DF-4747-B9D4-9C3439DD3447}" type="presParOf" srcId="{F6BC9A48-1A50-4899-8093-C2D700835296}" destId="{7AC4A9D1-AE49-412D-A5B7-FD308F6B458E}" srcOrd="1" destOrd="0" presId="urn:microsoft.com/office/officeart/2005/8/layout/vList3"/>
    <dgm:cxn modelId="{189601B1-C9D6-4723-871F-8D3CE8A3EC4E}" type="presParOf" srcId="{8A6F593C-1007-4EE1-B5B7-A80C8FBCDCFC}" destId="{AD954A1C-2E62-4A8B-B35A-AEEDAE326FE7}" srcOrd="9" destOrd="0" presId="urn:microsoft.com/office/officeart/2005/8/layout/vList3"/>
    <dgm:cxn modelId="{FC2E538B-8906-4D04-A265-43F75223E99C}" type="presParOf" srcId="{8A6F593C-1007-4EE1-B5B7-A80C8FBCDCFC}" destId="{15EAD31A-A8C7-4FD3-8C1C-CC7AA3CDF6E5}" srcOrd="10" destOrd="0" presId="urn:microsoft.com/office/officeart/2005/8/layout/vList3"/>
    <dgm:cxn modelId="{E9FCFF8A-0149-4C5E-A93B-7AC73E21A5DD}" type="presParOf" srcId="{15EAD31A-A8C7-4FD3-8C1C-CC7AA3CDF6E5}" destId="{E9E2163A-690D-4443-ADBB-9BEBCB8E4DE9}" srcOrd="0" destOrd="0" presId="urn:microsoft.com/office/officeart/2005/8/layout/vList3"/>
    <dgm:cxn modelId="{3DAFD606-8494-48BA-A0A9-F0C2BE5F638E}" type="presParOf" srcId="{15EAD31A-A8C7-4FD3-8C1C-CC7AA3CDF6E5}" destId="{12773F67-C964-4514-A96F-5BE9FE5238FE}" srcOrd="1" destOrd="0" presId="urn:microsoft.com/office/officeart/2005/8/layout/vList3"/>
    <dgm:cxn modelId="{80D10BBA-4D81-4819-8079-26B03546DF76}" type="presParOf" srcId="{8A6F593C-1007-4EE1-B5B7-A80C8FBCDCFC}" destId="{03AE046D-9237-42BA-92E8-CEA3E3056915}" srcOrd="11" destOrd="0" presId="urn:microsoft.com/office/officeart/2005/8/layout/vList3"/>
    <dgm:cxn modelId="{23E47096-A576-4E96-B0A6-0278381805E3}" type="presParOf" srcId="{8A6F593C-1007-4EE1-B5B7-A80C8FBCDCFC}" destId="{25D03A8F-D29D-4C27-B349-53862B8F5D6C}" srcOrd="12" destOrd="0" presId="urn:microsoft.com/office/officeart/2005/8/layout/vList3"/>
    <dgm:cxn modelId="{04D85109-09CA-49A3-A15A-040E21D15A05}" type="presParOf" srcId="{25D03A8F-D29D-4C27-B349-53862B8F5D6C}" destId="{8776283C-D018-4D1B-AA0C-8EFBD082F556}" srcOrd="0" destOrd="0" presId="urn:microsoft.com/office/officeart/2005/8/layout/vList3"/>
    <dgm:cxn modelId="{54E18067-E33A-4F24-9853-1EDE7EC4DB2F}" type="presParOf" srcId="{25D03A8F-D29D-4C27-B349-53862B8F5D6C}" destId="{B8E03B23-32CF-46B0-86D4-176026CE7AD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8CF58D-95D1-4842-9A91-EAAC76F5E032}" type="doc">
      <dgm:prSet loTypeId="urn:microsoft.com/office/officeart/2005/8/layout/pyramid1" loCatId="pyramid" qsTypeId="urn:microsoft.com/office/officeart/2005/8/quickstyle/3d3" qsCatId="3D" csTypeId="urn:microsoft.com/office/officeart/2005/8/colors/accent1_2" csCatId="accent1" phldr="1"/>
      <dgm:spPr/>
    </dgm:pt>
    <dgm:pt modelId="{43617841-4B76-4DFA-A5EF-238716E99D24}">
      <dgm:prSet phldrT="[Text]" custT="1"/>
      <dgm:spPr/>
      <dgm:t>
        <a:bodyPr/>
        <a:lstStyle/>
        <a:p>
          <a:r>
            <a:rPr lang="ar-LB" sz="1200" dirty="0"/>
            <a:t> </a:t>
          </a:r>
          <a:endParaRPr lang="en-US" sz="1200" dirty="0"/>
        </a:p>
        <a:p>
          <a:r>
            <a:rPr lang="ar-LB" sz="2800" dirty="0" smtClean="0">
              <a:solidFill>
                <a:srgbClr val="FF0000"/>
              </a:solidFill>
            </a:rPr>
            <a:t>واخيراً بلوغ</a:t>
          </a:r>
        </a:p>
        <a:p>
          <a:r>
            <a:rPr lang="ar-LB" sz="1800" dirty="0" smtClean="0"/>
            <a:t>الاهداف  </a:t>
          </a:r>
          <a:endParaRPr lang="en-US" sz="1800" dirty="0"/>
        </a:p>
        <a:p>
          <a:r>
            <a:rPr lang="ar-LB" sz="1800" dirty="0"/>
            <a:t>الموضوعية في </a:t>
          </a:r>
          <a:endParaRPr lang="en-US" sz="1800" dirty="0"/>
        </a:p>
        <a:p>
          <a:r>
            <a:rPr lang="ar-LB" sz="1800" dirty="0"/>
            <a:t>الخطة الوطنية </a:t>
          </a:r>
          <a:endParaRPr lang="en-US" sz="1800" dirty="0"/>
        </a:p>
      </dgm:t>
    </dgm:pt>
    <dgm:pt modelId="{78B97DC1-1516-4E8F-86BD-B466255A1EA6}" type="parTrans" cxnId="{B4D24774-1CDD-442E-ADEB-9DBD876E74C7}">
      <dgm:prSet/>
      <dgm:spPr/>
      <dgm:t>
        <a:bodyPr/>
        <a:lstStyle/>
        <a:p>
          <a:endParaRPr lang="en-US"/>
        </a:p>
      </dgm:t>
    </dgm:pt>
    <dgm:pt modelId="{861A8932-7822-46FE-9A40-4F92D42A35C8}" type="sibTrans" cxnId="{B4D24774-1CDD-442E-ADEB-9DBD876E74C7}">
      <dgm:prSet/>
      <dgm:spPr/>
      <dgm:t>
        <a:bodyPr/>
        <a:lstStyle/>
        <a:p>
          <a:endParaRPr lang="en-US"/>
        </a:p>
      </dgm:t>
    </dgm:pt>
    <dgm:pt modelId="{1BD4E436-D1F8-40B3-9E82-EA2E6F54D1B6}">
      <dgm:prSet phldrT="[Text]" custT="1"/>
      <dgm:spPr/>
      <dgm:t>
        <a:bodyPr/>
        <a:lstStyle/>
        <a:p>
          <a:r>
            <a:rPr lang="ar-LB" sz="3200" dirty="0" smtClean="0">
              <a:solidFill>
                <a:srgbClr val="FF0000"/>
              </a:solidFill>
            </a:rPr>
            <a:t>لاجل</a:t>
          </a:r>
          <a:r>
            <a:rPr lang="ar-LB" sz="1300" dirty="0" smtClean="0"/>
            <a:t> </a:t>
          </a:r>
          <a:r>
            <a:rPr lang="ar-LB" sz="1800" dirty="0" smtClean="0"/>
            <a:t>رسم </a:t>
          </a:r>
          <a:r>
            <a:rPr lang="ar-LB" sz="1800" dirty="0"/>
            <a:t>خططا قطاعية من قبل الوزارات</a:t>
          </a:r>
          <a:endParaRPr lang="en-US" sz="1300" dirty="0"/>
        </a:p>
      </dgm:t>
    </dgm:pt>
    <dgm:pt modelId="{4E689421-5AD6-4F79-A5EF-0F4218D26CBC}" type="parTrans" cxnId="{8588E61A-D3B6-4E37-BD4F-9D168B2A3EB6}">
      <dgm:prSet/>
      <dgm:spPr/>
      <dgm:t>
        <a:bodyPr/>
        <a:lstStyle/>
        <a:p>
          <a:endParaRPr lang="en-US"/>
        </a:p>
      </dgm:t>
    </dgm:pt>
    <dgm:pt modelId="{7AC876C3-C940-4366-BD0B-376B4F7F372C}" type="sibTrans" cxnId="{8588E61A-D3B6-4E37-BD4F-9D168B2A3EB6}">
      <dgm:prSet/>
      <dgm:spPr/>
      <dgm:t>
        <a:bodyPr/>
        <a:lstStyle/>
        <a:p>
          <a:endParaRPr lang="en-US"/>
        </a:p>
      </dgm:t>
    </dgm:pt>
    <dgm:pt modelId="{45192C69-E4FA-4A07-9E2F-705D974DAC9A}">
      <dgm:prSet phldrT="[Text]" custT="1"/>
      <dgm:spPr/>
      <dgm:t>
        <a:bodyPr/>
        <a:lstStyle/>
        <a:p>
          <a:endParaRPr lang="ar-LB" sz="1300" dirty="0"/>
        </a:p>
        <a:p>
          <a:endParaRPr lang="ar-LB" sz="1300" dirty="0"/>
        </a:p>
        <a:p>
          <a:r>
            <a:rPr lang="ar-LB" sz="1800" dirty="0"/>
            <a:t>رسم الخطط الوطنية من قبل ادارة مركزية </a:t>
          </a:r>
          <a:endParaRPr lang="en-US" sz="1800" dirty="0"/>
        </a:p>
      </dgm:t>
    </dgm:pt>
    <dgm:pt modelId="{A600184A-6095-4ECF-8445-25DE7E966F35}" type="parTrans" cxnId="{0A8926F6-537E-4578-8CCB-CA057B08DAC9}">
      <dgm:prSet/>
      <dgm:spPr/>
      <dgm:t>
        <a:bodyPr/>
        <a:lstStyle/>
        <a:p>
          <a:endParaRPr lang="en-US"/>
        </a:p>
      </dgm:t>
    </dgm:pt>
    <dgm:pt modelId="{20E9EA59-2C08-43F1-BD87-2E64F8ACBF57}" type="sibTrans" cxnId="{0A8926F6-537E-4578-8CCB-CA057B08DAC9}">
      <dgm:prSet/>
      <dgm:spPr/>
      <dgm:t>
        <a:bodyPr/>
        <a:lstStyle/>
        <a:p>
          <a:endParaRPr lang="en-US"/>
        </a:p>
      </dgm:t>
    </dgm:pt>
    <dgm:pt modelId="{7837479E-909C-4791-B0AF-41ED6CD6C0F3}">
      <dgm:prSet phldrT="[Text]" custT="1"/>
      <dgm:spPr/>
      <dgm:t>
        <a:bodyPr/>
        <a:lstStyle/>
        <a:p>
          <a:endParaRPr lang="en-US" sz="1200" dirty="0"/>
        </a:p>
        <a:p>
          <a:r>
            <a:rPr lang="ar-LB" sz="3200" dirty="0" smtClean="0">
              <a:solidFill>
                <a:srgbClr val="FF0000"/>
              </a:solidFill>
            </a:rPr>
            <a:t>تحدد</a:t>
          </a:r>
          <a:r>
            <a:rPr lang="ar-LB" sz="3200" dirty="0" smtClean="0"/>
            <a:t> </a:t>
          </a:r>
          <a:r>
            <a:rPr lang="ar-LB" sz="1800" dirty="0" smtClean="0"/>
            <a:t>التوجهات </a:t>
          </a:r>
          <a:r>
            <a:rPr lang="ar-LB" sz="1800" dirty="0"/>
            <a:t>العامة لمسار التنمية الاق والاج </a:t>
          </a:r>
          <a:endParaRPr lang="en-US" sz="1200" dirty="0"/>
        </a:p>
      </dgm:t>
    </dgm:pt>
    <dgm:pt modelId="{DE8D1A13-0703-4AD8-AAD8-8A9D309ADE60}" type="parTrans" cxnId="{D67ABEED-2E50-49D3-9F62-5235AFCC49D7}">
      <dgm:prSet/>
      <dgm:spPr/>
      <dgm:t>
        <a:bodyPr/>
        <a:lstStyle/>
        <a:p>
          <a:endParaRPr lang="en-US"/>
        </a:p>
      </dgm:t>
    </dgm:pt>
    <dgm:pt modelId="{99E83ECA-AAD4-49B4-BFB4-C56D8E2594F4}" type="sibTrans" cxnId="{D67ABEED-2E50-49D3-9F62-5235AFCC49D7}">
      <dgm:prSet/>
      <dgm:spPr/>
      <dgm:t>
        <a:bodyPr/>
        <a:lstStyle/>
        <a:p>
          <a:endParaRPr lang="en-US"/>
        </a:p>
      </dgm:t>
    </dgm:pt>
    <dgm:pt modelId="{3C43BDD4-2685-48E3-880E-41D18283241E}" type="pres">
      <dgm:prSet presAssocID="{B48CF58D-95D1-4842-9A91-EAAC76F5E032}" presName="Name0" presStyleCnt="0">
        <dgm:presLayoutVars>
          <dgm:dir/>
          <dgm:animLvl val="lvl"/>
          <dgm:resizeHandles val="exact"/>
        </dgm:presLayoutVars>
      </dgm:prSet>
      <dgm:spPr/>
    </dgm:pt>
    <dgm:pt modelId="{AB6B6906-330B-451C-85C8-8FF7FC7A5334}" type="pres">
      <dgm:prSet presAssocID="{43617841-4B76-4DFA-A5EF-238716E99D24}" presName="Name8" presStyleCnt="0"/>
      <dgm:spPr/>
    </dgm:pt>
    <dgm:pt modelId="{AA9E7763-3D91-43EB-9C90-595B91600745}" type="pres">
      <dgm:prSet presAssocID="{43617841-4B76-4DFA-A5EF-238716E99D24}" presName="level" presStyleLbl="node1" presStyleIdx="0" presStyleCnt="4" custScaleX="97958" custScaleY="312773">
        <dgm:presLayoutVars>
          <dgm:chMax val="1"/>
          <dgm:bulletEnabled val="1"/>
        </dgm:presLayoutVars>
      </dgm:prSet>
      <dgm:spPr/>
      <dgm:t>
        <a:bodyPr/>
        <a:lstStyle/>
        <a:p>
          <a:endParaRPr lang="en-US"/>
        </a:p>
      </dgm:t>
    </dgm:pt>
    <dgm:pt modelId="{2E8D3629-68DA-4469-8B1A-445883C29E31}" type="pres">
      <dgm:prSet presAssocID="{43617841-4B76-4DFA-A5EF-238716E99D24}" presName="levelTx" presStyleLbl="revTx" presStyleIdx="0" presStyleCnt="0">
        <dgm:presLayoutVars>
          <dgm:chMax val="1"/>
          <dgm:bulletEnabled val="1"/>
        </dgm:presLayoutVars>
      </dgm:prSet>
      <dgm:spPr/>
      <dgm:t>
        <a:bodyPr/>
        <a:lstStyle/>
        <a:p>
          <a:endParaRPr lang="en-US"/>
        </a:p>
      </dgm:t>
    </dgm:pt>
    <dgm:pt modelId="{F875B153-A5E1-4931-8A27-355C484E1409}" type="pres">
      <dgm:prSet presAssocID="{1BD4E436-D1F8-40B3-9E82-EA2E6F54D1B6}" presName="Name8" presStyleCnt="0"/>
      <dgm:spPr/>
    </dgm:pt>
    <dgm:pt modelId="{34522386-BCA7-423F-BBA6-6EC7CF9866FC}" type="pres">
      <dgm:prSet presAssocID="{1BD4E436-D1F8-40B3-9E82-EA2E6F54D1B6}" presName="level" presStyleLbl="node1" presStyleIdx="1" presStyleCnt="4" custLinFactNeighborX="235" custLinFactNeighborY="923">
        <dgm:presLayoutVars>
          <dgm:chMax val="1"/>
          <dgm:bulletEnabled val="1"/>
        </dgm:presLayoutVars>
      </dgm:prSet>
      <dgm:spPr/>
      <dgm:t>
        <a:bodyPr/>
        <a:lstStyle/>
        <a:p>
          <a:endParaRPr lang="en-US"/>
        </a:p>
      </dgm:t>
    </dgm:pt>
    <dgm:pt modelId="{3BDEFE07-C88C-4F9C-9FA1-FBCC210C2258}" type="pres">
      <dgm:prSet presAssocID="{1BD4E436-D1F8-40B3-9E82-EA2E6F54D1B6}" presName="levelTx" presStyleLbl="revTx" presStyleIdx="0" presStyleCnt="0">
        <dgm:presLayoutVars>
          <dgm:chMax val="1"/>
          <dgm:bulletEnabled val="1"/>
        </dgm:presLayoutVars>
      </dgm:prSet>
      <dgm:spPr/>
      <dgm:t>
        <a:bodyPr/>
        <a:lstStyle/>
        <a:p>
          <a:endParaRPr lang="en-US"/>
        </a:p>
      </dgm:t>
    </dgm:pt>
    <dgm:pt modelId="{13D040E5-EB54-4AFA-82EC-5CD0EA793971}" type="pres">
      <dgm:prSet presAssocID="{7837479E-909C-4791-B0AF-41ED6CD6C0F3}" presName="Name8" presStyleCnt="0"/>
      <dgm:spPr/>
    </dgm:pt>
    <dgm:pt modelId="{23997B3F-A04E-42A4-95C8-DEF2C33CAEFB}" type="pres">
      <dgm:prSet presAssocID="{7837479E-909C-4791-B0AF-41ED6CD6C0F3}" presName="level" presStyleLbl="node1" presStyleIdx="2" presStyleCnt="4">
        <dgm:presLayoutVars>
          <dgm:chMax val="1"/>
          <dgm:bulletEnabled val="1"/>
        </dgm:presLayoutVars>
      </dgm:prSet>
      <dgm:spPr/>
      <dgm:t>
        <a:bodyPr/>
        <a:lstStyle/>
        <a:p>
          <a:endParaRPr lang="en-US"/>
        </a:p>
      </dgm:t>
    </dgm:pt>
    <dgm:pt modelId="{DD9FF97D-C321-4159-979E-1FBC24D2F46F}" type="pres">
      <dgm:prSet presAssocID="{7837479E-909C-4791-B0AF-41ED6CD6C0F3}" presName="levelTx" presStyleLbl="revTx" presStyleIdx="0" presStyleCnt="0">
        <dgm:presLayoutVars>
          <dgm:chMax val="1"/>
          <dgm:bulletEnabled val="1"/>
        </dgm:presLayoutVars>
      </dgm:prSet>
      <dgm:spPr/>
      <dgm:t>
        <a:bodyPr/>
        <a:lstStyle/>
        <a:p>
          <a:endParaRPr lang="en-US"/>
        </a:p>
      </dgm:t>
    </dgm:pt>
    <dgm:pt modelId="{9C52F079-017E-4CE5-98D4-7E9AF8D37512}" type="pres">
      <dgm:prSet presAssocID="{45192C69-E4FA-4A07-9E2F-705D974DAC9A}" presName="Name8" presStyleCnt="0"/>
      <dgm:spPr/>
    </dgm:pt>
    <dgm:pt modelId="{E2535B18-F222-4DC4-A7DF-A36ACAAE3975}" type="pres">
      <dgm:prSet presAssocID="{45192C69-E4FA-4A07-9E2F-705D974DAC9A}" presName="level" presStyleLbl="node1" presStyleIdx="3" presStyleCnt="4">
        <dgm:presLayoutVars>
          <dgm:chMax val="1"/>
          <dgm:bulletEnabled val="1"/>
        </dgm:presLayoutVars>
      </dgm:prSet>
      <dgm:spPr/>
      <dgm:t>
        <a:bodyPr/>
        <a:lstStyle/>
        <a:p>
          <a:endParaRPr lang="en-US"/>
        </a:p>
      </dgm:t>
    </dgm:pt>
    <dgm:pt modelId="{E06D2EBC-D18A-4689-A310-6BE4187F5182}" type="pres">
      <dgm:prSet presAssocID="{45192C69-E4FA-4A07-9E2F-705D974DAC9A}" presName="levelTx" presStyleLbl="revTx" presStyleIdx="0" presStyleCnt="0">
        <dgm:presLayoutVars>
          <dgm:chMax val="1"/>
          <dgm:bulletEnabled val="1"/>
        </dgm:presLayoutVars>
      </dgm:prSet>
      <dgm:spPr/>
      <dgm:t>
        <a:bodyPr/>
        <a:lstStyle/>
        <a:p>
          <a:endParaRPr lang="en-US"/>
        </a:p>
      </dgm:t>
    </dgm:pt>
  </dgm:ptLst>
  <dgm:cxnLst>
    <dgm:cxn modelId="{44E1B70D-25EA-46E1-B7CE-5A48021326E3}" type="presOf" srcId="{7837479E-909C-4791-B0AF-41ED6CD6C0F3}" destId="{23997B3F-A04E-42A4-95C8-DEF2C33CAEFB}" srcOrd="0" destOrd="0" presId="urn:microsoft.com/office/officeart/2005/8/layout/pyramid1"/>
    <dgm:cxn modelId="{38CAF70B-7324-42C2-9318-D4D32E680933}" type="presOf" srcId="{1BD4E436-D1F8-40B3-9E82-EA2E6F54D1B6}" destId="{3BDEFE07-C88C-4F9C-9FA1-FBCC210C2258}" srcOrd="1" destOrd="0" presId="urn:microsoft.com/office/officeart/2005/8/layout/pyramid1"/>
    <dgm:cxn modelId="{3FB2E5D6-51A7-4F3A-82C9-B5628574DF96}" type="presOf" srcId="{43617841-4B76-4DFA-A5EF-238716E99D24}" destId="{AA9E7763-3D91-43EB-9C90-595B91600745}" srcOrd="0" destOrd="0" presId="urn:microsoft.com/office/officeart/2005/8/layout/pyramid1"/>
    <dgm:cxn modelId="{D67ABEED-2E50-49D3-9F62-5235AFCC49D7}" srcId="{B48CF58D-95D1-4842-9A91-EAAC76F5E032}" destId="{7837479E-909C-4791-B0AF-41ED6CD6C0F3}" srcOrd="2" destOrd="0" parTransId="{DE8D1A13-0703-4AD8-AAD8-8A9D309ADE60}" sibTransId="{99E83ECA-AAD4-49B4-BFB4-C56D8E2594F4}"/>
    <dgm:cxn modelId="{EE2F0EA5-DB06-4A36-83DC-C9D8E3557388}" type="presOf" srcId="{B48CF58D-95D1-4842-9A91-EAAC76F5E032}" destId="{3C43BDD4-2685-48E3-880E-41D18283241E}" srcOrd="0" destOrd="0" presId="urn:microsoft.com/office/officeart/2005/8/layout/pyramid1"/>
    <dgm:cxn modelId="{1B318AB7-11EE-445B-BBFD-C78594B7CE5C}" type="presOf" srcId="{1BD4E436-D1F8-40B3-9E82-EA2E6F54D1B6}" destId="{34522386-BCA7-423F-BBA6-6EC7CF9866FC}" srcOrd="0" destOrd="0" presId="urn:microsoft.com/office/officeart/2005/8/layout/pyramid1"/>
    <dgm:cxn modelId="{B4D24774-1CDD-442E-ADEB-9DBD876E74C7}" srcId="{B48CF58D-95D1-4842-9A91-EAAC76F5E032}" destId="{43617841-4B76-4DFA-A5EF-238716E99D24}" srcOrd="0" destOrd="0" parTransId="{78B97DC1-1516-4E8F-86BD-B466255A1EA6}" sibTransId="{861A8932-7822-46FE-9A40-4F92D42A35C8}"/>
    <dgm:cxn modelId="{CC2B8E34-2FA3-4521-A3DC-A951E9DF3C66}" type="presOf" srcId="{7837479E-909C-4791-B0AF-41ED6CD6C0F3}" destId="{DD9FF97D-C321-4159-979E-1FBC24D2F46F}" srcOrd="1" destOrd="0" presId="urn:microsoft.com/office/officeart/2005/8/layout/pyramid1"/>
    <dgm:cxn modelId="{D160F52B-F18D-47A9-A939-C15565AEE66A}" type="presOf" srcId="{45192C69-E4FA-4A07-9E2F-705D974DAC9A}" destId="{E2535B18-F222-4DC4-A7DF-A36ACAAE3975}" srcOrd="0" destOrd="0" presId="urn:microsoft.com/office/officeart/2005/8/layout/pyramid1"/>
    <dgm:cxn modelId="{A20FB6D2-3257-43DA-90B9-ADBCA10760E0}" type="presOf" srcId="{45192C69-E4FA-4A07-9E2F-705D974DAC9A}" destId="{E06D2EBC-D18A-4689-A310-6BE4187F5182}" srcOrd="1" destOrd="0" presId="urn:microsoft.com/office/officeart/2005/8/layout/pyramid1"/>
    <dgm:cxn modelId="{49434C1D-C924-4291-A23B-29F8F858333E}" type="presOf" srcId="{43617841-4B76-4DFA-A5EF-238716E99D24}" destId="{2E8D3629-68DA-4469-8B1A-445883C29E31}" srcOrd="1" destOrd="0" presId="urn:microsoft.com/office/officeart/2005/8/layout/pyramid1"/>
    <dgm:cxn modelId="{8588E61A-D3B6-4E37-BD4F-9D168B2A3EB6}" srcId="{B48CF58D-95D1-4842-9A91-EAAC76F5E032}" destId="{1BD4E436-D1F8-40B3-9E82-EA2E6F54D1B6}" srcOrd="1" destOrd="0" parTransId="{4E689421-5AD6-4F79-A5EF-0F4218D26CBC}" sibTransId="{7AC876C3-C940-4366-BD0B-376B4F7F372C}"/>
    <dgm:cxn modelId="{0A8926F6-537E-4578-8CCB-CA057B08DAC9}" srcId="{B48CF58D-95D1-4842-9A91-EAAC76F5E032}" destId="{45192C69-E4FA-4A07-9E2F-705D974DAC9A}" srcOrd="3" destOrd="0" parTransId="{A600184A-6095-4ECF-8445-25DE7E966F35}" sibTransId="{20E9EA59-2C08-43F1-BD87-2E64F8ACBF57}"/>
    <dgm:cxn modelId="{7088F55F-BBB7-4C69-85D5-03376FB23EC5}" type="presParOf" srcId="{3C43BDD4-2685-48E3-880E-41D18283241E}" destId="{AB6B6906-330B-451C-85C8-8FF7FC7A5334}" srcOrd="0" destOrd="0" presId="urn:microsoft.com/office/officeart/2005/8/layout/pyramid1"/>
    <dgm:cxn modelId="{46B693E5-A6E2-4F02-854D-FA863F9E0940}" type="presParOf" srcId="{AB6B6906-330B-451C-85C8-8FF7FC7A5334}" destId="{AA9E7763-3D91-43EB-9C90-595B91600745}" srcOrd="0" destOrd="0" presId="urn:microsoft.com/office/officeart/2005/8/layout/pyramid1"/>
    <dgm:cxn modelId="{C9C470E9-DF40-4DD2-993E-6E8D6EF0AE58}" type="presParOf" srcId="{AB6B6906-330B-451C-85C8-8FF7FC7A5334}" destId="{2E8D3629-68DA-4469-8B1A-445883C29E31}" srcOrd="1" destOrd="0" presId="urn:microsoft.com/office/officeart/2005/8/layout/pyramid1"/>
    <dgm:cxn modelId="{E2019309-863D-4497-BC39-4A8E392CC041}" type="presParOf" srcId="{3C43BDD4-2685-48E3-880E-41D18283241E}" destId="{F875B153-A5E1-4931-8A27-355C484E1409}" srcOrd="1" destOrd="0" presId="urn:microsoft.com/office/officeart/2005/8/layout/pyramid1"/>
    <dgm:cxn modelId="{84A45E8C-400B-4849-8597-1A3E767A6EC3}" type="presParOf" srcId="{F875B153-A5E1-4931-8A27-355C484E1409}" destId="{34522386-BCA7-423F-BBA6-6EC7CF9866FC}" srcOrd="0" destOrd="0" presId="urn:microsoft.com/office/officeart/2005/8/layout/pyramid1"/>
    <dgm:cxn modelId="{D1153DA1-D6F1-4D7E-AA49-AA422B05E01D}" type="presParOf" srcId="{F875B153-A5E1-4931-8A27-355C484E1409}" destId="{3BDEFE07-C88C-4F9C-9FA1-FBCC210C2258}" srcOrd="1" destOrd="0" presId="urn:microsoft.com/office/officeart/2005/8/layout/pyramid1"/>
    <dgm:cxn modelId="{87270772-B951-4AED-A02E-C99700FC2B80}" type="presParOf" srcId="{3C43BDD4-2685-48E3-880E-41D18283241E}" destId="{13D040E5-EB54-4AFA-82EC-5CD0EA793971}" srcOrd="2" destOrd="0" presId="urn:microsoft.com/office/officeart/2005/8/layout/pyramid1"/>
    <dgm:cxn modelId="{731C12FA-A067-4A01-89A4-F3361567EB07}" type="presParOf" srcId="{13D040E5-EB54-4AFA-82EC-5CD0EA793971}" destId="{23997B3F-A04E-42A4-95C8-DEF2C33CAEFB}" srcOrd="0" destOrd="0" presId="urn:microsoft.com/office/officeart/2005/8/layout/pyramid1"/>
    <dgm:cxn modelId="{8F6BD3B0-FD0F-40A7-9836-8BB3452515D6}" type="presParOf" srcId="{13D040E5-EB54-4AFA-82EC-5CD0EA793971}" destId="{DD9FF97D-C321-4159-979E-1FBC24D2F46F}" srcOrd="1" destOrd="0" presId="urn:microsoft.com/office/officeart/2005/8/layout/pyramid1"/>
    <dgm:cxn modelId="{0DE7451F-54C2-4B4D-82CE-44F80060D39B}" type="presParOf" srcId="{3C43BDD4-2685-48E3-880E-41D18283241E}" destId="{9C52F079-017E-4CE5-98D4-7E9AF8D37512}" srcOrd="3" destOrd="0" presId="urn:microsoft.com/office/officeart/2005/8/layout/pyramid1"/>
    <dgm:cxn modelId="{2968789F-AB34-4A16-92F6-E232AD3B14E5}" type="presParOf" srcId="{9C52F079-017E-4CE5-98D4-7E9AF8D37512}" destId="{E2535B18-F222-4DC4-A7DF-A36ACAAE3975}" srcOrd="0" destOrd="0" presId="urn:microsoft.com/office/officeart/2005/8/layout/pyramid1"/>
    <dgm:cxn modelId="{2E3C2F24-2D05-4C21-8A16-2B719F94DB00}" type="presParOf" srcId="{9C52F079-017E-4CE5-98D4-7E9AF8D37512}" destId="{E06D2EBC-D18A-4689-A310-6BE4187F518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65EC5-5B8B-43ED-9668-58677DB0D9F2}">
      <dsp:nvSpPr>
        <dsp:cNvPr id="0" name=""/>
        <dsp:cNvSpPr/>
      </dsp:nvSpPr>
      <dsp:spPr>
        <a:xfrm>
          <a:off x="3641252" y="2652470"/>
          <a:ext cx="1404295" cy="12482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b="1" kern="1200" dirty="0" smtClean="0"/>
            <a:t>مهام مكتب المفتش العام </a:t>
          </a:r>
          <a:endParaRPr lang="en-US" sz="1800" b="1" kern="1200" dirty="0"/>
        </a:p>
      </dsp:txBody>
      <dsp:txXfrm>
        <a:off x="3846906" y="2835273"/>
        <a:ext cx="992987" cy="882653"/>
      </dsp:txXfrm>
    </dsp:sp>
    <dsp:sp modelId="{D6A3C3AE-266D-45A6-92CD-7E9D36EA87CE}">
      <dsp:nvSpPr>
        <dsp:cNvPr id="0" name=""/>
        <dsp:cNvSpPr/>
      </dsp:nvSpPr>
      <dsp:spPr>
        <a:xfrm rot="16200000">
          <a:off x="3505211" y="1804449"/>
          <a:ext cx="1676377" cy="19664"/>
        </a:xfrm>
        <a:custGeom>
          <a:avLst/>
          <a:gdLst/>
          <a:ahLst/>
          <a:cxnLst/>
          <a:rect l="0" t="0" r="0" b="0"/>
          <a:pathLst>
            <a:path>
              <a:moveTo>
                <a:pt x="0" y="9832"/>
              </a:moveTo>
              <a:lnTo>
                <a:pt x="1676377"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4301490" y="1772372"/>
        <a:ext cx="83818" cy="83818"/>
      </dsp:txXfrm>
    </dsp:sp>
    <dsp:sp modelId="{D4ADC1D0-5920-489F-8DF3-C90B4F3F6356}">
      <dsp:nvSpPr>
        <dsp:cNvPr id="0" name=""/>
        <dsp:cNvSpPr/>
      </dsp:nvSpPr>
      <dsp:spPr>
        <a:xfrm>
          <a:off x="3868895" y="27084"/>
          <a:ext cx="949008" cy="9490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SA" sz="1100" b="1" kern="1200" dirty="0" smtClean="0"/>
            <a:t>تقديم التوصيات ومتابعة تنفيذها </a:t>
          </a:r>
          <a:endParaRPr lang="en-US" sz="1100" b="1" kern="1200" dirty="0" smtClean="0"/>
        </a:p>
        <a:p>
          <a:pPr lvl="0" algn="ctr" defTabSz="533400">
            <a:lnSpc>
              <a:spcPct val="90000"/>
            </a:lnSpc>
            <a:spcBef>
              <a:spcPct val="0"/>
            </a:spcBef>
            <a:spcAft>
              <a:spcPct val="35000"/>
            </a:spcAft>
          </a:pPr>
          <a:endParaRPr lang="en-US" sz="1100" b="1" kern="1200" dirty="0"/>
        </a:p>
      </dsp:txBody>
      <dsp:txXfrm>
        <a:off x="4007874" y="166063"/>
        <a:ext cx="671050" cy="671050"/>
      </dsp:txXfrm>
    </dsp:sp>
    <dsp:sp modelId="{9BACAE4E-0E53-489C-8F8C-D894F88BE6D4}">
      <dsp:nvSpPr>
        <dsp:cNvPr id="0" name=""/>
        <dsp:cNvSpPr/>
      </dsp:nvSpPr>
      <dsp:spPr>
        <a:xfrm rot="17742857">
          <a:off x="4148798" y="1943539"/>
          <a:ext cx="1663669" cy="19664"/>
        </a:xfrm>
        <a:custGeom>
          <a:avLst/>
          <a:gdLst/>
          <a:ahLst/>
          <a:cxnLst/>
          <a:rect l="0" t="0" r="0" b="0"/>
          <a:pathLst>
            <a:path>
              <a:moveTo>
                <a:pt x="0" y="9832"/>
              </a:moveTo>
              <a:lnTo>
                <a:pt x="1663669"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4939041" y="1911780"/>
        <a:ext cx="83183" cy="83183"/>
      </dsp:txXfrm>
    </dsp:sp>
    <dsp:sp modelId="{E7B42AB9-E420-4F64-A7FF-3B37B0D04049}">
      <dsp:nvSpPr>
        <dsp:cNvPr id="0" name=""/>
        <dsp:cNvSpPr/>
      </dsp:nvSpPr>
      <dsp:spPr>
        <a:xfrm>
          <a:off x="5072928" y="301896"/>
          <a:ext cx="949008" cy="94900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SA" sz="1100" b="1" kern="1200" dirty="0" smtClean="0"/>
            <a:t>التعاون مع هيئات تطبيق القانون</a:t>
          </a:r>
          <a:endParaRPr lang="en-US" sz="1100" b="1" kern="1200" dirty="0"/>
        </a:p>
      </dsp:txBody>
      <dsp:txXfrm>
        <a:off x="5211907" y="440875"/>
        <a:ext cx="671050" cy="671050"/>
      </dsp:txXfrm>
    </dsp:sp>
    <dsp:sp modelId="{CA64E740-F666-4EEA-A23E-7F71E78826D3}">
      <dsp:nvSpPr>
        <dsp:cNvPr id="0" name=""/>
        <dsp:cNvSpPr/>
      </dsp:nvSpPr>
      <dsp:spPr>
        <a:xfrm rot="19285714">
          <a:off x="4688011" y="2341200"/>
          <a:ext cx="1632025" cy="19664"/>
        </a:xfrm>
        <a:custGeom>
          <a:avLst/>
          <a:gdLst/>
          <a:ahLst/>
          <a:cxnLst/>
          <a:rect l="0" t="0" r="0" b="0"/>
          <a:pathLst>
            <a:path>
              <a:moveTo>
                <a:pt x="0" y="9832"/>
              </a:moveTo>
              <a:lnTo>
                <a:pt x="1632025"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463223" y="2310232"/>
        <a:ext cx="81601" cy="81601"/>
      </dsp:txXfrm>
    </dsp:sp>
    <dsp:sp modelId="{280AF89F-224F-4C38-A3F1-55C34FDED0AB}">
      <dsp:nvSpPr>
        <dsp:cNvPr id="0" name=""/>
        <dsp:cNvSpPr/>
      </dsp:nvSpPr>
      <dsp:spPr>
        <a:xfrm>
          <a:off x="6038487" y="1071904"/>
          <a:ext cx="949008" cy="9490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SA" sz="1100" b="1" kern="1200" dirty="0" smtClean="0"/>
            <a:t>احالة الى الجهات المعنية </a:t>
          </a:r>
          <a:endParaRPr lang="en-US" sz="1100" b="1" kern="1200" dirty="0"/>
        </a:p>
      </dsp:txBody>
      <dsp:txXfrm>
        <a:off x="6177466" y="1210883"/>
        <a:ext cx="671050" cy="671050"/>
      </dsp:txXfrm>
    </dsp:sp>
    <dsp:sp modelId="{D50B7450-6CC6-4D9C-9E03-079C9A156148}">
      <dsp:nvSpPr>
        <dsp:cNvPr id="0" name=""/>
        <dsp:cNvSpPr/>
      </dsp:nvSpPr>
      <dsp:spPr>
        <a:xfrm rot="20828571">
          <a:off x="5003391" y="2933199"/>
          <a:ext cx="1602932" cy="19664"/>
        </a:xfrm>
        <a:custGeom>
          <a:avLst/>
          <a:gdLst/>
          <a:ahLst/>
          <a:cxnLst/>
          <a:rect l="0" t="0" r="0" b="0"/>
          <a:pathLst>
            <a:path>
              <a:moveTo>
                <a:pt x="0" y="9832"/>
              </a:moveTo>
              <a:lnTo>
                <a:pt x="1602932"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764783" y="2902958"/>
        <a:ext cx="80146" cy="80146"/>
      </dsp:txXfrm>
    </dsp:sp>
    <dsp:sp modelId="{C0CCD9B7-41F4-43BF-BE14-32228BB0D09D}">
      <dsp:nvSpPr>
        <dsp:cNvPr id="0" name=""/>
        <dsp:cNvSpPr/>
      </dsp:nvSpPr>
      <dsp:spPr>
        <a:xfrm>
          <a:off x="6574331" y="2184597"/>
          <a:ext cx="949008" cy="94900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SA" sz="1100" b="1" kern="1200" dirty="0" smtClean="0"/>
            <a:t>التنسيق مع الهيئات الرقابية</a:t>
          </a:r>
          <a:endParaRPr lang="en-US" sz="1100" b="1" kern="1200" dirty="0"/>
        </a:p>
      </dsp:txBody>
      <dsp:txXfrm>
        <a:off x="6713310" y="2323576"/>
        <a:ext cx="671050" cy="671050"/>
      </dsp:txXfrm>
    </dsp:sp>
    <dsp:sp modelId="{54F2B72E-64CC-463F-B900-B9A743483D48}">
      <dsp:nvSpPr>
        <dsp:cNvPr id="0" name=""/>
        <dsp:cNvSpPr/>
      </dsp:nvSpPr>
      <dsp:spPr>
        <a:xfrm rot="771429">
          <a:off x="5003391" y="3600335"/>
          <a:ext cx="1602932" cy="19664"/>
        </a:xfrm>
        <a:custGeom>
          <a:avLst/>
          <a:gdLst/>
          <a:ahLst/>
          <a:cxnLst/>
          <a:rect l="0" t="0" r="0" b="0"/>
          <a:pathLst>
            <a:path>
              <a:moveTo>
                <a:pt x="0" y="9832"/>
              </a:moveTo>
              <a:lnTo>
                <a:pt x="1602932"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764783" y="3570094"/>
        <a:ext cx="80146" cy="80146"/>
      </dsp:txXfrm>
    </dsp:sp>
    <dsp:sp modelId="{530C92FE-BC9D-4096-ACC0-5920890C7FE0}">
      <dsp:nvSpPr>
        <dsp:cNvPr id="0" name=""/>
        <dsp:cNvSpPr/>
      </dsp:nvSpPr>
      <dsp:spPr>
        <a:xfrm>
          <a:off x="6574331" y="3419593"/>
          <a:ext cx="949008" cy="94900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ar-SA" sz="1050" b="1" kern="1200" dirty="0" smtClean="0"/>
            <a:t>المساعدة في استرداد الاموال من الهيئات غير الحكومية</a:t>
          </a:r>
          <a:endParaRPr lang="en-US" sz="1050" b="1" kern="1200" dirty="0"/>
        </a:p>
      </dsp:txBody>
      <dsp:txXfrm>
        <a:off x="6713310" y="3558572"/>
        <a:ext cx="671050" cy="671050"/>
      </dsp:txXfrm>
    </dsp:sp>
    <dsp:sp modelId="{1D8D787E-976B-46AD-A647-9A3226D90599}">
      <dsp:nvSpPr>
        <dsp:cNvPr id="0" name=""/>
        <dsp:cNvSpPr/>
      </dsp:nvSpPr>
      <dsp:spPr>
        <a:xfrm rot="2314286">
          <a:off x="4689496" y="4188091"/>
          <a:ext cx="1618413" cy="19664"/>
        </a:xfrm>
        <a:custGeom>
          <a:avLst/>
          <a:gdLst/>
          <a:ahLst/>
          <a:cxnLst/>
          <a:rect l="0" t="0" r="0" b="0"/>
          <a:pathLst>
            <a:path>
              <a:moveTo>
                <a:pt x="0" y="9832"/>
              </a:moveTo>
              <a:lnTo>
                <a:pt x="1618413"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458242" y="4157463"/>
        <a:ext cx="80920" cy="80920"/>
      </dsp:txXfrm>
    </dsp:sp>
    <dsp:sp modelId="{BECEC8D2-2A20-4889-B819-1F0EDEB6D7B7}">
      <dsp:nvSpPr>
        <dsp:cNvPr id="0" name=""/>
        <dsp:cNvSpPr/>
      </dsp:nvSpPr>
      <dsp:spPr>
        <a:xfrm>
          <a:off x="6015582" y="4532287"/>
          <a:ext cx="994817" cy="9490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SA" sz="1200" b="1" kern="1200" dirty="0" smtClean="0"/>
            <a:t>تطوير المشاريع</a:t>
          </a:r>
          <a:endParaRPr lang="en-US" sz="1200" b="1" kern="1200" dirty="0"/>
        </a:p>
      </dsp:txBody>
      <dsp:txXfrm>
        <a:off x="6161270" y="4671266"/>
        <a:ext cx="703441" cy="671050"/>
      </dsp:txXfrm>
    </dsp:sp>
    <dsp:sp modelId="{7EF94B59-1748-44AC-8699-79C665D947FC}">
      <dsp:nvSpPr>
        <dsp:cNvPr id="0" name=""/>
        <dsp:cNvSpPr/>
      </dsp:nvSpPr>
      <dsp:spPr>
        <a:xfrm rot="3857143">
          <a:off x="4148798" y="4589995"/>
          <a:ext cx="1663669" cy="19664"/>
        </a:xfrm>
        <a:custGeom>
          <a:avLst/>
          <a:gdLst/>
          <a:ahLst/>
          <a:cxnLst/>
          <a:rect l="0" t="0" r="0" b="0"/>
          <a:pathLst>
            <a:path>
              <a:moveTo>
                <a:pt x="0" y="9832"/>
              </a:moveTo>
              <a:lnTo>
                <a:pt x="1663669"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4939041" y="4558236"/>
        <a:ext cx="83183" cy="83183"/>
      </dsp:txXfrm>
    </dsp:sp>
    <dsp:sp modelId="{CBCC819B-974E-4474-AC2C-0437EAE6D0CD}">
      <dsp:nvSpPr>
        <dsp:cNvPr id="0" name=""/>
        <dsp:cNvSpPr/>
      </dsp:nvSpPr>
      <dsp:spPr>
        <a:xfrm>
          <a:off x="5072928" y="5302294"/>
          <a:ext cx="949008" cy="94900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SA" sz="1200" b="1" kern="1200" dirty="0" smtClean="0"/>
            <a:t>اصدار الارشادات </a:t>
          </a:r>
          <a:endParaRPr lang="en-US" sz="1200" b="1" kern="1200" dirty="0"/>
        </a:p>
      </dsp:txBody>
      <dsp:txXfrm>
        <a:off x="5211907" y="5441273"/>
        <a:ext cx="671050" cy="671050"/>
      </dsp:txXfrm>
    </dsp:sp>
    <dsp:sp modelId="{B38E461D-AA21-4E45-B561-A335D337ECFC}">
      <dsp:nvSpPr>
        <dsp:cNvPr id="0" name=""/>
        <dsp:cNvSpPr/>
      </dsp:nvSpPr>
      <dsp:spPr>
        <a:xfrm rot="5400000">
          <a:off x="3505211" y="4729086"/>
          <a:ext cx="1676377" cy="19664"/>
        </a:xfrm>
        <a:custGeom>
          <a:avLst/>
          <a:gdLst/>
          <a:ahLst/>
          <a:cxnLst/>
          <a:rect l="0" t="0" r="0" b="0"/>
          <a:pathLst>
            <a:path>
              <a:moveTo>
                <a:pt x="0" y="9832"/>
              </a:moveTo>
              <a:lnTo>
                <a:pt x="1676377"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4301490" y="4697009"/>
        <a:ext cx="83818" cy="83818"/>
      </dsp:txXfrm>
    </dsp:sp>
    <dsp:sp modelId="{8D477A40-7B9C-4738-BBA8-CB4CEC797034}">
      <dsp:nvSpPr>
        <dsp:cNvPr id="0" name=""/>
        <dsp:cNvSpPr/>
      </dsp:nvSpPr>
      <dsp:spPr>
        <a:xfrm>
          <a:off x="3868895" y="5577107"/>
          <a:ext cx="949008" cy="9490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SA" sz="1200" b="1" kern="1200" dirty="0" smtClean="0"/>
            <a:t>اصدار التقارير</a:t>
          </a:r>
          <a:endParaRPr lang="en-US" sz="1200" b="1" kern="1200" dirty="0" smtClean="0"/>
        </a:p>
        <a:p>
          <a:pPr lvl="0" algn="ctr" defTabSz="466725">
            <a:lnSpc>
              <a:spcPct val="90000"/>
            </a:lnSpc>
            <a:spcBef>
              <a:spcPct val="0"/>
            </a:spcBef>
            <a:spcAft>
              <a:spcPct val="35000"/>
            </a:spcAft>
          </a:pPr>
          <a:endParaRPr lang="en-US" sz="1200" b="1" kern="1200" dirty="0"/>
        </a:p>
      </dsp:txBody>
      <dsp:txXfrm>
        <a:off x="4007874" y="5716086"/>
        <a:ext cx="671050" cy="671050"/>
      </dsp:txXfrm>
    </dsp:sp>
    <dsp:sp modelId="{A8FC5CBE-5AF6-412D-BF63-82D10E1BF989}">
      <dsp:nvSpPr>
        <dsp:cNvPr id="0" name=""/>
        <dsp:cNvSpPr/>
      </dsp:nvSpPr>
      <dsp:spPr>
        <a:xfrm rot="6942857">
          <a:off x="2874332" y="4589995"/>
          <a:ext cx="1663669" cy="19664"/>
        </a:xfrm>
        <a:custGeom>
          <a:avLst/>
          <a:gdLst/>
          <a:ahLst/>
          <a:cxnLst/>
          <a:rect l="0" t="0" r="0" b="0"/>
          <a:pathLst>
            <a:path>
              <a:moveTo>
                <a:pt x="0" y="9832"/>
              </a:moveTo>
              <a:lnTo>
                <a:pt x="1663669"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3664575" y="4558236"/>
        <a:ext cx="83183" cy="83183"/>
      </dsp:txXfrm>
    </dsp:sp>
    <dsp:sp modelId="{C45AFFC9-A5CE-4C8D-8C2D-5C2FB094ACFD}">
      <dsp:nvSpPr>
        <dsp:cNvPr id="0" name=""/>
        <dsp:cNvSpPr/>
      </dsp:nvSpPr>
      <dsp:spPr>
        <a:xfrm>
          <a:off x="2664863" y="5302294"/>
          <a:ext cx="949008" cy="94900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SA" sz="1200" b="1" kern="1200" dirty="0" smtClean="0"/>
            <a:t>تدريب</a:t>
          </a:r>
          <a:endParaRPr lang="en-US" sz="1200" b="1" kern="1200" dirty="0"/>
        </a:p>
      </dsp:txBody>
      <dsp:txXfrm>
        <a:off x="2803842" y="5441273"/>
        <a:ext cx="671050" cy="671050"/>
      </dsp:txXfrm>
    </dsp:sp>
    <dsp:sp modelId="{93953591-474F-4E4E-8DCC-62C31523D212}">
      <dsp:nvSpPr>
        <dsp:cNvPr id="0" name=""/>
        <dsp:cNvSpPr/>
      </dsp:nvSpPr>
      <dsp:spPr>
        <a:xfrm rot="8485714">
          <a:off x="2366762" y="4192334"/>
          <a:ext cx="1632025" cy="19664"/>
        </a:xfrm>
        <a:custGeom>
          <a:avLst/>
          <a:gdLst/>
          <a:ahLst/>
          <a:cxnLst/>
          <a:rect l="0" t="0" r="0" b="0"/>
          <a:pathLst>
            <a:path>
              <a:moveTo>
                <a:pt x="0" y="9832"/>
              </a:moveTo>
              <a:lnTo>
                <a:pt x="1632025"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3141974" y="4161366"/>
        <a:ext cx="81601" cy="81601"/>
      </dsp:txXfrm>
    </dsp:sp>
    <dsp:sp modelId="{A9D6C49F-9A25-43E2-AB2A-B2B901BB24B9}">
      <dsp:nvSpPr>
        <dsp:cNvPr id="0" name=""/>
        <dsp:cNvSpPr/>
      </dsp:nvSpPr>
      <dsp:spPr>
        <a:xfrm>
          <a:off x="1699304" y="4532287"/>
          <a:ext cx="949008" cy="94900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ar-SA" sz="1050" b="1" kern="1200" dirty="0" smtClean="0"/>
            <a:t>قياس الالتزام بالإدارة الرشيدة وحكم القانون</a:t>
          </a:r>
          <a:endParaRPr lang="en-US" sz="1050" b="1" kern="1200" dirty="0"/>
        </a:p>
      </dsp:txBody>
      <dsp:txXfrm>
        <a:off x="1838283" y="4671266"/>
        <a:ext cx="671050" cy="671050"/>
      </dsp:txXfrm>
    </dsp:sp>
    <dsp:sp modelId="{D6244599-A96B-4A88-A99B-41D73688A1FA}">
      <dsp:nvSpPr>
        <dsp:cNvPr id="0" name=""/>
        <dsp:cNvSpPr/>
      </dsp:nvSpPr>
      <dsp:spPr>
        <a:xfrm rot="10028571">
          <a:off x="2080476" y="3600335"/>
          <a:ext cx="1602932" cy="19664"/>
        </a:xfrm>
        <a:custGeom>
          <a:avLst/>
          <a:gdLst/>
          <a:ahLst/>
          <a:cxnLst/>
          <a:rect l="0" t="0" r="0" b="0"/>
          <a:pathLst>
            <a:path>
              <a:moveTo>
                <a:pt x="0" y="9832"/>
              </a:moveTo>
              <a:lnTo>
                <a:pt x="1602932"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2841869" y="3570094"/>
        <a:ext cx="80146" cy="80146"/>
      </dsp:txXfrm>
    </dsp:sp>
    <dsp:sp modelId="{14147AB6-F0A6-4E09-AAAB-5305594C088D}">
      <dsp:nvSpPr>
        <dsp:cNvPr id="0" name=""/>
        <dsp:cNvSpPr/>
      </dsp:nvSpPr>
      <dsp:spPr>
        <a:xfrm>
          <a:off x="1163459" y="3419593"/>
          <a:ext cx="949008" cy="9490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dirty="0" smtClean="0"/>
            <a:t>التحقيق</a:t>
          </a:r>
          <a:endParaRPr lang="en-US" sz="1600" b="1" kern="1200" dirty="0"/>
        </a:p>
      </dsp:txBody>
      <dsp:txXfrm>
        <a:off x="1302438" y="3558572"/>
        <a:ext cx="671050" cy="671050"/>
      </dsp:txXfrm>
    </dsp:sp>
    <dsp:sp modelId="{51439AB2-E73F-4511-A91C-778C4086064D}">
      <dsp:nvSpPr>
        <dsp:cNvPr id="0" name=""/>
        <dsp:cNvSpPr/>
      </dsp:nvSpPr>
      <dsp:spPr>
        <a:xfrm rot="11571429">
          <a:off x="2080476" y="2933199"/>
          <a:ext cx="1602932" cy="19664"/>
        </a:xfrm>
        <a:custGeom>
          <a:avLst/>
          <a:gdLst/>
          <a:ahLst/>
          <a:cxnLst/>
          <a:rect l="0" t="0" r="0" b="0"/>
          <a:pathLst>
            <a:path>
              <a:moveTo>
                <a:pt x="0" y="9832"/>
              </a:moveTo>
              <a:lnTo>
                <a:pt x="1602932"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2841869" y="2902958"/>
        <a:ext cx="80146" cy="80146"/>
      </dsp:txXfrm>
    </dsp:sp>
    <dsp:sp modelId="{CCB779E6-EC15-4789-82E4-58AF5A0E64F2}">
      <dsp:nvSpPr>
        <dsp:cNvPr id="0" name=""/>
        <dsp:cNvSpPr/>
      </dsp:nvSpPr>
      <dsp:spPr>
        <a:xfrm>
          <a:off x="1163459" y="2184597"/>
          <a:ext cx="949008" cy="94900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b="1" kern="1200" dirty="0" smtClean="0"/>
            <a:t>قياس الاداء</a:t>
          </a:r>
          <a:endParaRPr lang="en-US" sz="1400" b="1" kern="1200" dirty="0"/>
        </a:p>
      </dsp:txBody>
      <dsp:txXfrm>
        <a:off x="1302438" y="2323576"/>
        <a:ext cx="671050" cy="671050"/>
      </dsp:txXfrm>
    </dsp:sp>
    <dsp:sp modelId="{15F0A6B7-8C86-4C62-BCA9-267D7BDFD12F}">
      <dsp:nvSpPr>
        <dsp:cNvPr id="0" name=""/>
        <dsp:cNvSpPr/>
      </dsp:nvSpPr>
      <dsp:spPr>
        <a:xfrm rot="13114286">
          <a:off x="2366762" y="2341200"/>
          <a:ext cx="1632025" cy="19664"/>
        </a:xfrm>
        <a:custGeom>
          <a:avLst/>
          <a:gdLst/>
          <a:ahLst/>
          <a:cxnLst/>
          <a:rect l="0" t="0" r="0" b="0"/>
          <a:pathLst>
            <a:path>
              <a:moveTo>
                <a:pt x="0" y="9832"/>
              </a:moveTo>
              <a:lnTo>
                <a:pt x="1632025"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3141974" y="2310232"/>
        <a:ext cx="81601" cy="81601"/>
      </dsp:txXfrm>
    </dsp:sp>
    <dsp:sp modelId="{63939314-2032-4A1E-B0E0-A8A175AFDBC9}">
      <dsp:nvSpPr>
        <dsp:cNvPr id="0" name=""/>
        <dsp:cNvSpPr/>
      </dsp:nvSpPr>
      <dsp:spPr>
        <a:xfrm>
          <a:off x="1699304" y="1071904"/>
          <a:ext cx="949008" cy="9490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lang="ar-SA" sz="1100" b="1" kern="1200" dirty="0" smtClean="0"/>
            <a:t>متابعة قضاي وشكاوى مراجعي الادارات</a:t>
          </a:r>
          <a:endParaRPr lang="en-US" sz="1100" b="1" kern="1200" dirty="0" smtClean="0"/>
        </a:p>
        <a:p>
          <a:pPr lvl="0" algn="ctr" defTabSz="488950">
            <a:lnSpc>
              <a:spcPct val="90000"/>
            </a:lnSpc>
            <a:spcBef>
              <a:spcPct val="0"/>
            </a:spcBef>
            <a:spcAft>
              <a:spcPct val="35000"/>
            </a:spcAft>
          </a:pPr>
          <a:endParaRPr lang="en-US" sz="1100" b="1" kern="1200" dirty="0"/>
        </a:p>
      </dsp:txBody>
      <dsp:txXfrm>
        <a:off x="1838283" y="1210883"/>
        <a:ext cx="671050" cy="671050"/>
      </dsp:txXfrm>
    </dsp:sp>
    <dsp:sp modelId="{3AFFF18F-F856-4EB4-A9E6-93F2409DDDAD}">
      <dsp:nvSpPr>
        <dsp:cNvPr id="0" name=""/>
        <dsp:cNvSpPr/>
      </dsp:nvSpPr>
      <dsp:spPr>
        <a:xfrm rot="14657143">
          <a:off x="2874332" y="1943539"/>
          <a:ext cx="1663669" cy="19664"/>
        </a:xfrm>
        <a:custGeom>
          <a:avLst/>
          <a:gdLst/>
          <a:ahLst/>
          <a:cxnLst/>
          <a:rect l="0" t="0" r="0" b="0"/>
          <a:pathLst>
            <a:path>
              <a:moveTo>
                <a:pt x="0" y="9832"/>
              </a:moveTo>
              <a:lnTo>
                <a:pt x="1663669" y="98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3664575" y="1911780"/>
        <a:ext cx="83183" cy="83183"/>
      </dsp:txXfrm>
    </dsp:sp>
    <dsp:sp modelId="{2D5649D3-23D9-484D-B154-0173C2966E98}">
      <dsp:nvSpPr>
        <dsp:cNvPr id="0" name=""/>
        <dsp:cNvSpPr/>
      </dsp:nvSpPr>
      <dsp:spPr>
        <a:xfrm>
          <a:off x="2664863" y="301896"/>
          <a:ext cx="949008" cy="94900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SA" sz="1200" b="1" kern="1200" dirty="0" smtClean="0"/>
            <a:t>توفير المعلومات</a:t>
          </a:r>
          <a:endParaRPr lang="en-US" sz="1200" b="1" kern="1200" dirty="0" smtClean="0"/>
        </a:p>
        <a:p>
          <a:pPr lvl="0" algn="ctr">
            <a:spcBef>
              <a:spcPct val="0"/>
            </a:spcBef>
          </a:pPr>
          <a:endParaRPr lang="en-US" sz="1200" b="1" kern="1200" dirty="0"/>
        </a:p>
      </dsp:txBody>
      <dsp:txXfrm>
        <a:off x="2803842" y="440875"/>
        <a:ext cx="671050" cy="671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29AAB05-96AE-4EAB-A949-6AEC6D5B6F62}" type="datetimeFigureOut">
              <a:rPr lang="en-US" smtClean="0"/>
              <a:t>6/17/2014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79D362F-8F5A-47DD-BFF6-82E9F6842B7A}" type="slidenum">
              <a:rPr lang="en-US" smtClean="0"/>
              <a:t>‹#›</a:t>
            </a:fld>
            <a:endParaRPr lang="en-US"/>
          </a:p>
        </p:txBody>
      </p:sp>
    </p:spTree>
    <p:extLst>
      <p:ext uri="{BB962C8B-B14F-4D97-AF65-F5344CB8AC3E}">
        <p14:creationId xmlns:p14="http://schemas.microsoft.com/office/powerpoint/2010/main" val="1747735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97BE9DB-4524-4424-ABAB-3104A51E79F4}" type="datetimeFigureOut">
              <a:rPr lang="en-US" smtClean="0"/>
              <a:t>6/17/2014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521715E-CB9A-44EE-BB36-FB387FCB1C87}" type="slidenum">
              <a:rPr lang="en-US" smtClean="0"/>
              <a:t>‹#›</a:t>
            </a:fld>
            <a:endParaRPr lang="en-US"/>
          </a:p>
        </p:txBody>
      </p:sp>
    </p:spTree>
    <p:extLst>
      <p:ext uri="{BB962C8B-B14F-4D97-AF65-F5344CB8AC3E}">
        <p14:creationId xmlns:p14="http://schemas.microsoft.com/office/powerpoint/2010/main" val="337020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1715E-CB9A-44EE-BB36-FB387FCB1C87}" type="slidenum">
              <a:rPr lang="en-US" smtClean="0"/>
              <a:t>39</a:t>
            </a:fld>
            <a:endParaRPr lang="en-US"/>
          </a:p>
        </p:txBody>
      </p:sp>
    </p:spTree>
    <p:extLst>
      <p:ext uri="{BB962C8B-B14F-4D97-AF65-F5344CB8AC3E}">
        <p14:creationId xmlns:p14="http://schemas.microsoft.com/office/powerpoint/2010/main" val="182159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1715E-CB9A-44EE-BB36-FB387FCB1C87}" type="slidenum">
              <a:rPr lang="en-US" smtClean="0"/>
              <a:t>40</a:t>
            </a:fld>
            <a:endParaRPr lang="en-US"/>
          </a:p>
        </p:txBody>
      </p:sp>
    </p:spTree>
    <p:extLst>
      <p:ext uri="{BB962C8B-B14F-4D97-AF65-F5344CB8AC3E}">
        <p14:creationId xmlns:p14="http://schemas.microsoft.com/office/powerpoint/2010/main" val="182159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28AD42-DF30-4F51-BE46-529EF0595B50}" type="datetime1">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55386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56A7B-071A-4F51-A2E4-D3500DEE18C7}" type="datetime1">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272400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7A37F-8B8F-4FDC-ABD3-9AB9F4CF4249}" type="datetime1">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93592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1BB1B-80AD-47D1-B5A8-4338FE3F5F5C}" type="datetime1">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75361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987ED-7162-4DC4-AE58-267FC9539AE6}" type="datetime1">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300350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D310B-2743-4B00-8CD2-3E1C49FB8866}" type="datetime1">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105876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24B42F-E2DC-4BA2-9DDB-3ED1C0F7FE3D}" type="datetime1">
              <a:rPr lang="en-US" smtClean="0"/>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88762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26ACC-B75C-4B9C-8D0A-CAEE81A959AB}" type="datetime1">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84542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34119-CE19-4B17-92E1-D8D609787C22}" type="datetime1">
              <a:rPr lang="en-US" smtClean="0"/>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35827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A10D8-A4C4-468D-9522-2458E8C8FA7B}" type="datetime1">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389143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EB778-4CD3-4FF4-A887-3D2AB9896536}" type="datetime1">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2C49-5ED6-4A2C-81D6-89C57A343904}" type="slidenum">
              <a:rPr lang="en-US" smtClean="0"/>
              <a:t>‹#›</a:t>
            </a:fld>
            <a:endParaRPr lang="en-US"/>
          </a:p>
        </p:txBody>
      </p:sp>
    </p:spTree>
    <p:extLst>
      <p:ext uri="{BB962C8B-B14F-4D97-AF65-F5344CB8AC3E}">
        <p14:creationId xmlns:p14="http://schemas.microsoft.com/office/powerpoint/2010/main" val="24789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E63C2-090E-4F60-878D-847131E25F19}" type="datetime1">
              <a:rPr lang="en-US" smtClean="0"/>
              <a:t>6/17/2014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12C49-5ED6-4A2C-81D6-89C57A343904}" type="slidenum">
              <a:rPr lang="en-US" smtClean="0"/>
              <a:t>‹#›</a:t>
            </a:fld>
            <a:endParaRPr lang="en-US"/>
          </a:p>
        </p:txBody>
      </p:sp>
    </p:spTree>
    <p:extLst>
      <p:ext uri="{BB962C8B-B14F-4D97-AF65-F5344CB8AC3E}">
        <p14:creationId xmlns:p14="http://schemas.microsoft.com/office/powerpoint/2010/main" val="51911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w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1605;&#1584;&#1603;&#1585;&#1577;.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1582;&#1591;&#1608;&#1575;&#1578;%20&#1575;&#1604;&#1602;&#1610;&#1575;&#1587;.docx" TargetMode="Externa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1605;&#1583;&#1608;&#1606;&#1577;%20&#1575;&#1604;&#1587;&#1604;&#1608;&#1603;%20&#1575;&#1604;&#1582;&#1575;&#1589;&#1577;%20&#1576;&#1605;&#1603;&#1575;&#1578;&#1576;%20&#1575;&#1604;&#1605;&#1601;&#1578;&#1588;&#1610;&#1606;.pdf"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1578;&#1593;&#1604;&#1610;&#1605;&#1575;&#1578;%20&#1602;&#1608;&#1575;&#1593;&#1583;%20&#1575;&#1604;&#1587;&#1604;&#1608;&#1603;%20&#1575;&#1604;&#1582;&#1575;&#1589;&#1577;%20&#1576;&#1605;&#1608;&#1592;&#1601;&#1610;%20&#1575;&#1604;&#1583;&#1608;&#1604;&#1577;.pdf"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trix%20code%20of%20ethics_v4.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1602;&#1575;&#1606;&#1608;&#1606;%20&#1605;&#1603;&#1575;&#1578;&#1576;%20&#1575;&#1604;&#1605;&#1601;&#1578;&#1588;&#1610;&#1606;%20&#1575;&#1604;&#1593;&#1575;&#1605;&#1610;&#160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1602;&#1575;&#1606;&#1608;&#1606;%20&#1605;&#1603;&#1575;&#1578;&#1576;%20&#1575;&#1604;&#1605;&#1601;&#1578;&#1588;&#1610;&#1606;%20&#1575;&#1604;&#1593;&#1575;&#1605;&#1610;&#160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0602" y="533400"/>
            <a:ext cx="8077200" cy="1938992"/>
          </a:xfrm>
          <a:prstGeom prst="rect">
            <a:avLst/>
          </a:prstGeom>
        </p:spPr>
        <p:txBody>
          <a:bodyPr wrap="square">
            <a:spAutoFit/>
          </a:bodyPr>
          <a:lstStyle/>
          <a:p>
            <a:pPr algn="ctr" rtl="1"/>
            <a:r>
              <a:rPr lang="ar-SA" sz="2000" b="1" dirty="0" smtClean="0">
                <a:solidFill>
                  <a:srgbClr val="FF0000"/>
                </a:solidFill>
                <a:effectLst>
                  <a:outerShdw blurRad="38100" dist="38100" dir="2700000" algn="tl">
                    <a:srgbClr val="000000">
                      <a:alpha val="43137"/>
                    </a:srgbClr>
                  </a:outerShdw>
                </a:effectLst>
              </a:rPr>
              <a:t>ملحق رقم 3 </a:t>
            </a:r>
          </a:p>
          <a:p>
            <a:pPr algn="ctr" rtl="1"/>
            <a:r>
              <a:rPr lang="en-US" sz="2000" b="1" dirty="0" smtClean="0">
                <a:effectLst>
                  <a:outerShdw blurRad="38100" dist="38100" dir="2700000" algn="tl">
                    <a:srgbClr val="000000">
                      <a:alpha val="43137"/>
                    </a:srgbClr>
                  </a:outerShdw>
                </a:effectLst>
              </a:rPr>
              <a:t>Providing </a:t>
            </a:r>
            <a:r>
              <a:rPr lang="en-US" sz="2000" b="1" dirty="0">
                <a:effectLst>
                  <a:outerShdw blurRad="38100" dist="38100" dir="2700000" algn="tl">
                    <a:srgbClr val="000000">
                      <a:alpha val="43137"/>
                    </a:srgbClr>
                  </a:outerShdw>
                </a:effectLst>
              </a:rPr>
              <a:t>Support to the Offices of the Inspectors General (OIGs) in </a:t>
            </a:r>
            <a:r>
              <a:rPr lang="en-US" sz="2000" b="1" dirty="0" smtClean="0">
                <a:effectLst>
                  <a:outerShdw blurRad="38100" dist="38100" dir="2700000" algn="tl">
                    <a:srgbClr val="000000">
                      <a:alpha val="43137"/>
                    </a:srgbClr>
                  </a:outerShdw>
                </a:effectLst>
              </a:rPr>
              <a:t>Iraq</a:t>
            </a:r>
          </a:p>
          <a:p>
            <a:pPr algn="ctr" rtl="1"/>
            <a:endParaRPr lang="en-US" sz="2000" b="1" dirty="0">
              <a:effectLst>
                <a:outerShdw blurRad="38100" dist="38100" dir="2700000" algn="tl">
                  <a:srgbClr val="000000">
                    <a:alpha val="43137"/>
                  </a:srgbClr>
                </a:outerShdw>
              </a:effectLst>
            </a:endParaRPr>
          </a:p>
          <a:p>
            <a:pPr algn="ctr" rtl="1"/>
            <a:r>
              <a:rPr lang="en-US" sz="2000" b="1" dirty="0">
                <a:effectLst>
                  <a:outerShdw blurRad="38100" dist="38100" dir="2700000" algn="tl">
                    <a:srgbClr val="000000">
                      <a:alpha val="43137"/>
                    </a:srgbClr>
                  </a:outerShdw>
                </a:effectLst>
              </a:rPr>
              <a:t>Enhancing the Role of the Inspectors General within their Ministries</a:t>
            </a:r>
          </a:p>
          <a:p>
            <a:pPr algn="ctr" rtl="1"/>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endParaRPr>
          </a:p>
        </p:txBody>
      </p:sp>
      <p:sp>
        <p:nvSpPr>
          <p:cNvPr id="6" name="Rectangle 5"/>
          <p:cNvSpPr/>
          <p:nvPr/>
        </p:nvSpPr>
        <p:spPr>
          <a:xfrm>
            <a:off x="1752600" y="4419600"/>
            <a:ext cx="6172200" cy="954107"/>
          </a:xfrm>
          <a:prstGeom prst="rect">
            <a:avLst/>
          </a:prstGeom>
        </p:spPr>
        <p:txBody>
          <a:bodyPr wrap="square">
            <a:spAutoFit/>
          </a:bodyPr>
          <a:lstStyle/>
          <a:p>
            <a:pPr lvl="0" algn="ctr" rtl="1"/>
            <a:r>
              <a:rPr lang="ar-SA" sz="2800" b="1" smtClean="0">
                <a:solidFill>
                  <a:prstClr val="black"/>
                </a:solidFill>
              </a:rPr>
              <a:t>ورشة العمل </a:t>
            </a:r>
            <a:r>
              <a:rPr lang="ar-LB" sz="2800" b="1" smtClean="0">
                <a:solidFill>
                  <a:prstClr val="black"/>
                </a:solidFill>
              </a:rPr>
              <a:t>حول</a:t>
            </a:r>
            <a:endParaRPr lang="en-US" sz="2800" dirty="0">
              <a:solidFill>
                <a:prstClr val="black"/>
              </a:solidFill>
            </a:endParaRPr>
          </a:p>
          <a:p>
            <a:pPr lvl="0" algn="ctr" rtl="1"/>
            <a:r>
              <a:rPr lang="ar-LB" sz="2800" b="1" dirty="0">
                <a:solidFill>
                  <a:prstClr val="black"/>
                </a:solidFill>
              </a:rPr>
              <a:t>"تقويم الأداء </a:t>
            </a:r>
            <a:r>
              <a:rPr lang="ar-LB" sz="2800" b="1" dirty="0" smtClean="0">
                <a:solidFill>
                  <a:prstClr val="black"/>
                </a:solidFill>
              </a:rPr>
              <a:t>المؤسسي</a:t>
            </a:r>
            <a:r>
              <a:rPr lang="ar-SA" sz="2800" b="1" dirty="0" smtClean="0">
                <a:solidFill>
                  <a:prstClr val="black"/>
                </a:solidFill>
              </a:rPr>
              <a:t> والادارة الرشيدة</a:t>
            </a:r>
            <a:r>
              <a:rPr lang="ar-LB" sz="2800" b="1" dirty="0" smtClean="0">
                <a:solidFill>
                  <a:prstClr val="black"/>
                </a:solidFill>
              </a:rPr>
              <a:t>"</a:t>
            </a:r>
            <a:endParaRPr lang="en-US" sz="2800" dirty="0">
              <a:solidFill>
                <a:prstClr val="black"/>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663404" y="1905000"/>
            <a:ext cx="2051596" cy="2133600"/>
          </a:xfrm>
          <a:prstGeom prst="rect">
            <a:avLst/>
          </a:prstGeom>
        </p:spPr>
      </p:pic>
      <p:sp>
        <p:nvSpPr>
          <p:cNvPr id="8" name="Rectangle 7"/>
          <p:cNvSpPr/>
          <p:nvPr/>
        </p:nvSpPr>
        <p:spPr>
          <a:xfrm>
            <a:off x="1676400" y="6135469"/>
            <a:ext cx="6172200" cy="646331"/>
          </a:xfrm>
          <a:prstGeom prst="rect">
            <a:avLst/>
          </a:prstGeom>
        </p:spPr>
        <p:txBody>
          <a:bodyPr wrap="square">
            <a:spAutoFit/>
          </a:bodyPr>
          <a:lstStyle/>
          <a:p>
            <a:pPr lvl="0" algn="ctr" rtl="1"/>
            <a:r>
              <a:rPr lang="ar-SA" b="1" dirty="0" smtClean="0">
                <a:solidFill>
                  <a:prstClr val="black"/>
                </a:solidFill>
              </a:rPr>
              <a:t>اربيل </a:t>
            </a:r>
            <a:endParaRPr lang="en-US" dirty="0">
              <a:solidFill>
                <a:prstClr val="black"/>
              </a:solidFill>
            </a:endParaRPr>
          </a:p>
          <a:p>
            <a:pPr lvl="0" algn="ctr" rtl="1"/>
            <a:r>
              <a:rPr lang="ar-SA" b="1" dirty="0" smtClean="0">
                <a:solidFill>
                  <a:prstClr val="black"/>
                </a:solidFill>
              </a:rPr>
              <a:t>30 آذار -1 نيسان 2014</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E6112C49-5ED6-4A2C-81D6-89C57A343904}" type="slidenum">
              <a:rPr lang="en-US" smtClean="0"/>
              <a:t>1</a:t>
            </a:fld>
            <a:endParaRPr lang="en-US"/>
          </a:p>
        </p:txBody>
      </p:sp>
    </p:spTree>
    <p:extLst>
      <p:ext uri="{BB962C8B-B14F-4D97-AF65-F5344CB8AC3E}">
        <p14:creationId xmlns:p14="http://schemas.microsoft.com/office/powerpoint/2010/main" val="1394858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rmAutofit/>
          </a:bodyPr>
          <a:lstStyle/>
          <a:p>
            <a:pPr marL="342900" lvl="0" indent="-342900" algn="just" rtl="1">
              <a:buFont typeface="Courier New" pitchFamily="49" charset="0"/>
              <a:buChar char="o"/>
            </a:pPr>
            <a:r>
              <a:rPr lang="ar-LB" sz="2400" dirty="0">
                <a:latin typeface="+mn-lt"/>
                <a:ea typeface="+mn-ea"/>
                <a:cs typeface="+mn-cs"/>
              </a:rPr>
              <a:t>المحاور الرئيسية </a:t>
            </a:r>
            <a:r>
              <a:rPr lang="ar-SA" sz="2400" dirty="0" smtClean="0">
                <a:latin typeface="+mn-lt"/>
                <a:ea typeface="+mn-ea"/>
                <a:cs typeface="+mn-cs"/>
              </a:rPr>
              <a:t>للإدارة الرشيدة</a:t>
            </a:r>
            <a:endParaRPr lang="en-US" sz="2400" dirty="0">
              <a:latin typeface="+mn-lt"/>
              <a:ea typeface="+mn-ea"/>
              <a:cs typeface="+mn-cs"/>
            </a:endParaRPr>
          </a:p>
        </p:txBody>
      </p:sp>
      <p:graphicFrame>
        <p:nvGraphicFramePr>
          <p:cNvPr id="8" name="Diagram 7"/>
          <p:cNvGraphicFramePr/>
          <p:nvPr>
            <p:extLst>
              <p:ext uri="{D42A27DB-BD31-4B8C-83A1-F6EECF244321}">
                <p14:modId xmlns:p14="http://schemas.microsoft.com/office/powerpoint/2010/main" val="1307074368"/>
              </p:ext>
            </p:extLst>
          </p:nvPr>
        </p:nvGraphicFramePr>
        <p:xfrm>
          <a:off x="457201" y="1123632"/>
          <a:ext cx="8077200" cy="5429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6112C49-5ED6-4A2C-81D6-89C57A343904}" type="slidenum">
              <a:rPr lang="en-US" smtClean="0"/>
              <a:t>10</a:t>
            </a:fld>
            <a:endParaRPr lang="en-US"/>
          </a:p>
        </p:txBody>
      </p:sp>
    </p:spTree>
    <p:extLst>
      <p:ext uri="{BB962C8B-B14F-4D97-AF65-F5344CB8AC3E}">
        <p14:creationId xmlns:p14="http://schemas.microsoft.com/office/powerpoint/2010/main" val="389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398" y="1066800"/>
            <a:ext cx="8382000" cy="1200329"/>
          </a:xfrm>
          <a:prstGeom prst="rect">
            <a:avLst/>
          </a:prstGeom>
        </p:spPr>
        <p:txBody>
          <a:bodyPr wrap="square">
            <a:spAutoFit/>
          </a:bodyPr>
          <a:lstStyle/>
          <a:p>
            <a:pPr marL="342900" lvl="0" indent="-342900" algn="just" rtl="1">
              <a:buFont typeface="Courier New" pitchFamily="49" charset="0"/>
              <a:buChar char="o"/>
            </a:pPr>
            <a:r>
              <a:rPr lang="ar-LB" sz="2400" dirty="0" smtClean="0"/>
              <a:t>جلسات </a:t>
            </a:r>
            <a:r>
              <a:rPr lang="ar-LB" sz="2400" dirty="0"/>
              <a:t>المذاكرة لتبادل المعرفة والتجارب بين المفتشين العامين وبينهم وبين الهيئات الرقابية الاخرى - تواصل مع النظراء في العالم (اقليمياً / دولياً</a:t>
            </a:r>
            <a:r>
              <a:rPr lang="ar-LB" sz="2400" dirty="0" smtClean="0"/>
              <a:t>)</a:t>
            </a:r>
            <a:endParaRPr lang="ar-SA" sz="2400" dirty="0" smtClean="0"/>
          </a:p>
          <a:p>
            <a:pPr lvl="0" algn="just" rtl="1"/>
            <a:endParaRPr lang="en-US" sz="2400" dirty="0"/>
          </a:p>
        </p:txBody>
      </p:sp>
      <p:graphicFrame>
        <p:nvGraphicFramePr>
          <p:cNvPr id="6" name="Diagram 5"/>
          <p:cNvGraphicFramePr/>
          <p:nvPr>
            <p:extLst>
              <p:ext uri="{D42A27DB-BD31-4B8C-83A1-F6EECF244321}">
                <p14:modId xmlns:p14="http://schemas.microsoft.com/office/powerpoint/2010/main" val="4155038768"/>
              </p:ext>
            </p:extLst>
          </p:nvPr>
        </p:nvGraphicFramePr>
        <p:xfrm>
          <a:off x="2209800" y="3657600"/>
          <a:ext cx="4572000" cy="233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494599" y="228600"/>
            <a:ext cx="4459875" cy="461665"/>
          </a:xfrm>
          <a:prstGeom prst="rect">
            <a:avLst/>
          </a:prstGeom>
        </p:spPr>
        <p:txBody>
          <a:bodyPr wrap="none">
            <a:spAutoFit/>
          </a:bodyPr>
          <a:lstStyle/>
          <a:p>
            <a:pPr lvl="0" algn="just" rtl="1"/>
            <a:r>
              <a:rPr lang="ar-LB" sz="2400" b="1" u="sng" dirty="0"/>
              <a:t>الجلسة الثالثة: التكامل بين النظراء (تعليق)</a:t>
            </a:r>
            <a:endParaRPr lang="ar-SA" sz="2400" b="1" u="sng" dirty="0"/>
          </a:p>
        </p:txBody>
      </p:sp>
      <p:sp>
        <p:nvSpPr>
          <p:cNvPr id="2" name="Slide Number Placeholder 1"/>
          <p:cNvSpPr>
            <a:spLocks noGrp="1"/>
          </p:cNvSpPr>
          <p:nvPr>
            <p:ph type="sldNum" sz="quarter" idx="12"/>
          </p:nvPr>
        </p:nvSpPr>
        <p:spPr/>
        <p:txBody>
          <a:bodyPr/>
          <a:lstStyle/>
          <a:p>
            <a:fld id="{E6112C49-5ED6-4A2C-81D6-89C57A343904}" type="slidenum">
              <a:rPr lang="en-US" smtClean="0"/>
              <a:t>11</a:t>
            </a:fld>
            <a:endParaRPr lang="en-US"/>
          </a:p>
        </p:txBody>
      </p:sp>
    </p:spTree>
    <p:extLst>
      <p:ext uri="{BB962C8B-B14F-4D97-AF65-F5344CB8AC3E}">
        <p14:creationId xmlns:p14="http://schemas.microsoft.com/office/powerpoint/2010/main" val="353053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8839200" cy="830997"/>
          </a:xfrm>
          <a:prstGeom prst="rect">
            <a:avLst/>
          </a:prstGeom>
        </p:spPr>
        <p:txBody>
          <a:bodyPr wrap="square">
            <a:spAutoFit/>
          </a:bodyPr>
          <a:lstStyle/>
          <a:p>
            <a:pPr lvl="0" algn="just" rtl="1"/>
            <a:r>
              <a:rPr lang="ar-LB" sz="2400" b="1" u="sng" dirty="0"/>
              <a:t>الجلسة الرابعة: </a:t>
            </a:r>
            <a:r>
              <a:rPr lang="ar-SA" sz="2400" b="1" u="sng" dirty="0" smtClean="0"/>
              <a:t>خريطة الطريق</a:t>
            </a:r>
          </a:p>
          <a:p>
            <a:pPr lvl="0" algn="just" rtl="1"/>
            <a:endParaRPr lang="en-US" sz="2400" u="sng" dirty="0"/>
          </a:p>
        </p:txBody>
      </p:sp>
      <p:graphicFrame>
        <p:nvGraphicFramePr>
          <p:cNvPr id="5" name="Diagram 4"/>
          <p:cNvGraphicFramePr/>
          <p:nvPr>
            <p:extLst>
              <p:ext uri="{D42A27DB-BD31-4B8C-83A1-F6EECF244321}">
                <p14:modId xmlns:p14="http://schemas.microsoft.com/office/powerpoint/2010/main" val="3593900452"/>
              </p:ext>
            </p:extLst>
          </p:nvPr>
        </p:nvGraphicFramePr>
        <p:xfrm>
          <a:off x="381000" y="-177800"/>
          <a:ext cx="8382000" cy="680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12</a:t>
            </a:fld>
            <a:endParaRPr lang="en-US"/>
          </a:p>
        </p:txBody>
      </p:sp>
    </p:spTree>
    <p:extLst>
      <p:ext uri="{BB962C8B-B14F-4D97-AF65-F5344CB8AC3E}">
        <p14:creationId xmlns:p14="http://schemas.microsoft.com/office/powerpoint/2010/main" val="270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52400"/>
            <a:ext cx="6923690" cy="830997"/>
          </a:xfrm>
          <a:prstGeom prst="rect">
            <a:avLst/>
          </a:prstGeom>
        </p:spPr>
        <p:txBody>
          <a:bodyPr wrap="none">
            <a:spAutoFit/>
          </a:bodyPr>
          <a:lstStyle/>
          <a:p>
            <a:pPr lvl="0" algn="just" rtl="1"/>
            <a:r>
              <a:rPr lang="ar-LB" sz="2400" b="1" u="sng" dirty="0"/>
              <a:t>اليوم </a:t>
            </a:r>
            <a:r>
              <a:rPr lang="ar-LB" sz="2400" b="1" u="sng" dirty="0" smtClean="0"/>
              <a:t>الثاني</a:t>
            </a:r>
            <a:r>
              <a:rPr lang="ar-SA" sz="2400" b="1" u="sng" dirty="0" smtClean="0"/>
              <a:t>- </a:t>
            </a:r>
            <a:r>
              <a:rPr lang="ar-LB" sz="2400" b="1" dirty="0"/>
              <a:t>الجلسة الاولى: شرح مفهوم القياس </a:t>
            </a:r>
            <a:r>
              <a:rPr lang="ar-LB" sz="2400" b="1" dirty="0" err="1"/>
              <a:t>ومنهجياته</a:t>
            </a:r>
            <a:r>
              <a:rPr lang="ar-LB" sz="2400" b="1" dirty="0"/>
              <a:t> وادواته</a:t>
            </a:r>
            <a:endParaRPr lang="en-US" sz="2400" dirty="0"/>
          </a:p>
          <a:p>
            <a:pPr algn="just" rtl="1"/>
            <a:endParaRPr lang="en-US" sz="2400" dirty="0"/>
          </a:p>
        </p:txBody>
      </p:sp>
      <p:sp>
        <p:nvSpPr>
          <p:cNvPr id="6" name="Rectangle 5"/>
          <p:cNvSpPr/>
          <p:nvPr/>
        </p:nvSpPr>
        <p:spPr>
          <a:xfrm>
            <a:off x="3962400" y="685800"/>
            <a:ext cx="4541628" cy="461665"/>
          </a:xfrm>
          <a:prstGeom prst="rect">
            <a:avLst/>
          </a:prstGeom>
        </p:spPr>
        <p:txBody>
          <a:bodyPr wrap="none">
            <a:spAutoFit/>
          </a:bodyPr>
          <a:lstStyle/>
          <a:p>
            <a:pPr marL="342900" lvl="0" indent="-342900" algn="just" rtl="1">
              <a:buFont typeface="Courier New" pitchFamily="49" charset="0"/>
              <a:buChar char="o"/>
            </a:pPr>
            <a:r>
              <a:rPr lang="ar-LB" sz="2400" dirty="0"/>
              <a:t>عرض لمفهوم قياس الاداء: مفهوم متنوع </a:t>
            </a:r>
            <a:endParaRPr lang="en-US" sz="2400"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4453217" y="311006"/>
            <a:ext cx="23756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LB" sz="13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ar-L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228600" y="1280785"/>
            <a:ext cx="8570449" cy="1477328"/>
          </a:xfrm>
          <a:prstGeom prst="rect">
            <a:avLst/>
          </a:prstGeom>
        </p:spPr>
        <p:txBody>
          <a:bodyPr wrap="square">
            <a:spAutoFit/>
          </a:bodyPr>
          <a:lstStyle/>
          <a:p>
            <a:pPr marL="285750" lvl="0" indent="-285750" algn="just" rtl="1" fontAlgn="base">
              <a:lnSpc>
                <a:spcPct val="150000"/>
              </a:lnSpc>
              <a:spcBef>
                <a:spcPct val="0"/>
              </a:spcBef>
              <a:spcAft>
                <a:spcPct val="0"/>
              </a:spcAft>
              <a:buFontTx/>
              <a:buChar char="-"/>
            </a:pPr>
            <a:r>
              <a:rPr lang="ar-LB" dirty="0" smtClean="0">
                <a:solidFill>
                  <a:prstClr val="black"/>
                </a:solidFill>
                <a:latin typeface="Simplified Arabic" pitchFamily="18" charset="-78"/>
                <a:ea typeface="Calibri" pitchFamily="34" charset="0"/>
                <a:cs typeface="Simplified Arabic" pitchFamily="18" charset="-78"/>
              </a:rPr>
              <a:t>إصلاح </a:t>
            </a:r>
            <a:r>
              <a:rPr lang="ar-LB" dirty="0">
                <a:solidFill>
                  <a:prstClr val="black"/>
                </a:solidFill>
                <a:latin typeface="Simplified Arabic" pitchFamily="18" charset="-78"/>
                <a:ea typeface="Calibri" pitchFamily="34" charset="0"/>
                <a:cs typeface="Simplified Arabic" pitchFamily="18" charset="-78"/>
              </a:rPr>
              <a:t>القطاع العام </a:t>
            </a:r>
            <a:r>
              <a:rPr lang="ar-LB" dirty="0" smtClean="0">
                <a:solidFill>
                  <a:prstClr val="black"/>
                </a:solidFill>
                <a:latin typeface="Simplified Arabic" pitchFamily="18" charset="-78"/>
                <a:ea typeface="Calibri" pitchFamily="34" charset="0"/>
                <a:cs typeface="Simplified Arabic" pitchFamily="18" charset="-78"/>
              </a:rPr>
              <a:t>وجعله </a:t>
            </a:r>
            <a:r>
              <a:rPr lang="ar-LB" dirty="0">
                <a:solidFill>
                  <a:prstClr val="black"/>
                </a:solidFill>
                <a:latin typeface="Simplified Arabic" pitchFamily="18" charset="-78"/>
                <a:ea typeface="Calibri" pitchFamily="34" charset="0"/>
                <a:cs typeface="Simplified Arabic" pitchFamily="18" charset="-78"/>
              </a:rPr>
              <a:t>أكثر منافسةً للقطاع </a:t>
            </a:r>
            <a:r>
              <a:rPr lang="ar-LB" dirty="0" smtClean="0">
                <a:solidFill>
                  <a:prstClr val="black"/>
                </a:solidFill>
                <a:latin typeface="Simplified Arabic" pitchFamily="18" charset="-78"/>
                <a:ea typeface="Calibri" pitchFamily="34" charset="0"/>
                <a:cs typeface="Simplified Arabic" pitchFamily="18" charset="-78"/>
              </a:rPr>
              <a:t>الخاص</a:t>
            </a:r>
            <a:r>
              <a:rPr lang="en-US" dirty="0" smtClean="0">
                <a:solidFill>
                  <a:prstClr val="black"/>
                </a:solidFill>
                <a:latin typeface="Simplified Arabic" pitchFamily="18" charset="-78"/>
                <a:ea typeface="Calibri" pitchFamily="34" charset="0"/>
                <a:cs typeface="Simplified Arabic" pitchFamily="18" charset="-78"/>
              </a:rPr>
              <a:t> .</a:t>
            </a:r>
          </a:p>
          <a:p>
            <a:pPr marL="285750" lvl="0" indent="-285750" algn="just" rtl="1" fontAlgn="base">
              <a:lnSpc>
                <a:spcPct val="150000"/>
              </a:lnSpc>
              <a:spcBef>
                <a:spcPct val="0"/>
              </a:spcBef>
              <a:spcAft>
                <a:spcPct val="0"/>
              </a:spcAft>
              <a:buFontTx/>
              <a:buChar char="-"/>
            </a:pPr>
            <a:endParaRPr lang="en-US" sz="600" dirty="0">
              <a:solidFill>
                <a:prstClr val="black"/>
              </a:solidFill>
              <a:latin typeface="Arial" pitchFamily="34" charset="0"/>
              <a:cs typeface="Arial" pitchFamily="34" charset="0"/>
            </a:endParaRPr>
          </a:p>
          <a:p>
            <a:pPr lvl="0" algn="just" rtl="1" eaLnBrk="0" fontAlgn="base" hangingPunct="0">
              <a:lnSpc>
                <a:spcPct val="150000"/>
              </a:lnSpc>
              <a:spcBef>
                <a:spcPct val="0"/>
              </a:spcBef>
              <a:spcAft>
                <a:spcPct val="0"/>
              </a:spcAft>
            </a:pPr>
            <a:r>
              <a:rPr lang="ar-SA" dirty="0" smtClean="0">
                <a:solidFill>
                  <a:prstClr val="black"/>
                </a:solidFill>
                <a:latin typeface="Simplified Arabic" pitchFamily="18" charset="-78"/>
                <a:ea typeface="Calibri" pitchFamily="34" charset="0"/>
                <a:cs typeface="Simplified Arabic" pitchFamily="18" charset="-78"/>
              </a:rPr>
              <a:t>- </a:t>
            </a:r>
            <a:r>
              <a:rPr lang="ar-LB" b="1" dirty="0" smtClean="0">
                <a:solidFill>
                  <a:prstClr val="black"/>
                </a:solidFill>
                <a:latin typeface="Simplified Arabic" pitchFamily="18" charset="-78"/>
                <a:ea typeface="Calibri" pitchFamily="34" charset="0"/>
                <a:cs typeface="Simplified Arabic" pitchFamily="18" charset="-78"/>
              </a:rPr>
              <a:t>جدوى </a:t>
            </a:r>
            <a:r>
              <a:rPr lang="ar-LB" b="1" dirty="0">
                <a:solidFill>
                  <a:prstClr val="black"/>
                </a:solidFill>
                <a:latin typeface="Simplified Arabic" pitchFamily="18" charset="-78"/>
                <a:ea typeface="Calibri" pitchFamily="34" charset="0"/>
                <a:cs typeface="Simplified Arabic" pitchFamily="18" charset="-78"/>
              </a:rPr>
              <a:t>الإنفاق </a:t>
            </a:r>
            <a:r>
              <a:rPr lang="en-US" b="1" dirty="0">
                <a:solidFill>
                  <a:prstClr val="black"/>
                </a:solidFill>
                <a:latin typeface="Simplified Arabic" pitchFamily="18" charset="-78"/>
                <a:ea typeface="Calibri" pitchFamily="34" charset="0"/>
                <a:cs typeface="Simplified Arabic" pitchFamily="18" charset="-78"/>
              </a:rPr>
              <a:t>(</a:t>
            </a:r>
            <a:r>
              <a:rPr lang="en-US" b="1" i="1" dirty="0">
                <a:solidFill>
                  <a:prstClr val="black"/>
                </a:solidFill>
                <a:latin typeface="Simplified Arabic" pitchFamily="18" charset="-78"/>
                <a:ea typeface="Calibri" pitchFamily="34" charset="0"/>
                <a:cs typeface="Simplified Arabic" pitchFamily="18" charset="-78"/>
              </a:rPr>
              <a:t>Value for </a:t>
            </a:r>
            <a:r>
              <a:rPr lang="en-US" b="1" i="1" dirty="0" smtClean="0">
                <a:solidFill>
                  <a:prstClr val="black"/>
                </a:solidFill>
                <a:latin typeface="Simplified Arabic" pitchFamily="18" charset="-78"/>
                <a:ea typeface="Calibri" pitchFamily="34" charset="0"/>
                <a:cs typeface="Simplified Arabic" pitchFamily="18" charset="-78"/>
              </a:rPr>
              <a:t>Money</a:t>
            </a:r>
            <a:r>
              <a:rPr lang="en-US" b="1" dirty="0" smtClean="0">
                <a:solidFill>
                  <a:prstClr val="black"/>
                </a:solidFill>
                <a:latin typeface="Simplified Arabic" pitchFamily="18" charset="-78"/>
                <a:ea typeface="Calibri" pitchFamily="34" charset="0"/>
                <a:cs typeface="Simplified Arabic" pitchFamily="18" charset="-78"/>
              </a:rPr>
              <a:t>)</a:t>
            </a:r>
            <a:r>
              <a:rPr lang="ar-LB" b="1" dirty="0" smtClean="0">
                <a:solidFill>
                  <a:prstClr val="black"/>
                </a:solidFill>
                <a:latin typeface="Simplified Arabic" pitchFamily="18" charset="-78"/>
                <a:ea typeface="Calibri" pitchFamily="34" charset="0"/>
                <a:cs typeface="Simplified Arabic" pitchFamily="18" charset="-78"/>
              </a:rPr>
              <a:t> </a:t>
            </a:r>
            <a:r>
              <a:rPr lang="ar-LB" dirty="0" smtClean="0">
                <a:solidFill>
                  <a:prstClr val="black"/>
                </a:solidFill>
                <a:latin typeface="Simplified Arabic" pitchFamily="18" charset="-78"/>
                <a:ea typeface="Calibri" pitchFamily="34" charset="0"/>
                <a:cs typeface="Simplified Arabic" pitchFamily="18" charset="-78"/>
              </a:rPr>
              <a:t>إحدى </a:t>
            </a:r>
            <a:r>
              <a:rPr lang="ar-LB" dirty="0">
                <a:solidFill>
                  <a:prstClr val="black"/>
                </a:solidFill>
                <a:latin typeface="Simplified Arabic" pitchFamily="18" charset="-78"/>
                <a:ea typeface="Calibri" pitchFamily="34" charset="0"/>
                <a:cs typeface="Simplified Arabic" pitchFamily="18" charset="-78"/>
              </a:rPr>
              <a:t>أبرز الأولويات الإصلاحية من أجل تعزيز مبادئ الاقتصاد، والفعالية، والكفاءة. </a:t>
            </a:r>
            <a:endParaRPr lang="ar-SA" dirty="0" smtClean="0">
              <a:solidFill>
                <a:prstClr val="black"/>
              </a:solidFill>
              <a:latin typeface="Simplified Arabic" pitchFamily="18" charset="-78"/>
              <a:ea typeface="Calibri" pitchFamily="34" charset="0"/>
              <a:cs typeface="Simplified Arabic" pitchFamily="18" charset="-78"/>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83043"/>
            <a:ext cx="1603040" cy="121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a:graphicFrameLocks/>
          </p:cNvGraphicFramePr>
          <p:nvPr>
            <p:extLst>
              <p:ext uri="{D42A27DB-BD31-4B8C-83A1-F6EECF244321}">
                <p14:modId xmlns:p14="http://schemas.microsoft.com/office/powerpoint/2010/main" val="3008448557"/>
              </p:ext>
            </p:extLst>
          </p:nvPr>
        </p:nvGraphicFramePr>
        <p:xfrm>
          <a:off x="-76200" y="3052763"/>
          <a:ext cx="4724400" cy="334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038600" y="2895600"/>
            <a:ext cx="4572000" cy="2585323"/>
          </a:xfrm>
          <a:prstGeom prst="rect">
            <a:avLst/>
          </a:prstGeom>
        </p:spPr>
        <p:txBody>
          <a:bodyPr>
            <a:spAutoFit/>
          </a:bodyPr>
          <a:lstStyle/>
          <a:p>
            <a:pPr lvl="0" algn="just" rtl="1" eaLnBrk="0" fontAlgn="base" hangingPunct="0">
              <a:lnSpc>
                <a:spcPct val="150000"/>
              </a:lnSpc>
              <a:spcBef>
                <a:spcPct val="0"/>
              </a:spcBef>
              <a:spcAft>
                <a:spcPct val="0"/>
              </a:spcAft>
            </a:pPr>
            <a:r>
              <a:rPr lang="ar-SA" dirty="0">
                <a:solidFill>
                  <a:prstClr val="black"/>
                </a:solidFill>
                <a:latin typeface="Simplified Arabic" pitchFamily="18" charset="-78"/>
                <a:ea typeface="Calibri" pitchFamily="34" charset="0"/>
                <a:cs typeface="Simplified Arabic" pitchFamily="18" charset="-78"/>
              </a:rPr>
              <a:t>- </a:t>
            </a:r>
            <a:r>
              <a:rPr lang="ar-LB" dirty="0">
                <a:solidFill>
                  <a:prstClr val="black"/>
                </a:solidFill>
                <a:latin typeface="Simplified Arabic" pitchFamily="18" charset="-78"/>
                <a:ea typeface="Calibri" pitchFamily="34" charset="0"/>
                <a:cs typeface="Simplified Arabic" pitchFamily="18" charset="-78"/>
              </a:rPr>
              <a:t>اعتماد الإدارات العامة على تطبيق التدابير الضرورية الآيلة إلى بناء ثقافة موجّهة نحو </a:t>
            </a:r>
            <a:r>
              <a:rPr lang="ar-LB" b="1" dirty="0">
                <a:solidFill>
                  <a:prstClr val="black"/>
                </a:solidFill>
                <a:latin typeface="Simplified Arabic" pitchFamily="18" charset="-78"/>
                <a:ea typeface="Calibri" pitchFamily="34" charset="0"/>
                <a:cs typeface="Simplified Arabic" pitchFamily="18" charset="-78"/>
              </a:rPr>
              <a:t>تحقيق المخرجات / النتائج  </a:t>
            </a:r>
            <a:r>
              <a:rPr lang="en-US" b="1" dirty="0">
                <a:solidFill>
                  <a:prstClr val="black"/>
                </a:solidFill>
                <a:latin typeface="Simplified Arabic" pitchFamily="18" charset="-78"/>
                <a:ea typeface="Calibri" pitchFamily="34" charset="0"/>
                <a:cs typeface="Simplified Arabic" pitchFamily="18" charset="-78"/>
              </a:rPr>
              <a:t>(</a:t>
            </a:r>
            <a:r>
              <a:rPr lang="en-US" b="1" i="1" dirty="0">
                <a:solidFill>
                  <a:prstClr val="black"/>
                </a:solidFill>
                <a:latin typeface="Simplified Arabic" pitchFamily="18" charset="-78"/>
                <a:ea typeface="Calibri" pitchFamily="34" charset="0"/>
                <a:cs typeface="Simplified Arabic" pitchFamily="18" charset="-78"/>
              </a:rPr>
              <a:t>Outputs</a:t>
            </a:r>
            <a:r>
              <a:rPr lang="en-US" b="1" dirty="0">
                <a:solidFill>
                  <a:prstClr val="black"/>
                </a:solidFill>
                <a:latin typeface="Simplified Arabic" pitchFamily="18" charset="-78"/>
                <a:ea typeface="Calibri" pitchFamily="34" charset="0"/>
                <a:cs typeface="Simplified Arabic" pitchFamily="18" charset="-78"/>
              </a:rPr>
              <a:t>)</a:t>
            </a:r>
            <a:r>
              <a:rPr lang="ar-LB" dirty="0">
                <a:solidFill>
                  <a:prstClr val="black"/>
                </a:solidFill>
                <a:latin typeface="Simplified Arabic" pitchFamily="18" charset="-78"/>
                <a:ea typeface="Calibri" pitchFamily="34" charset="0"/>
                <a:cs typeface="Simplified Arabic" pitchFamily="18" charset="-78"/>
              </a:rPr>
              <a:t>، بعكس مفهوم الإدارة العامة التقليدية التي استندت على نُظُمٍ موجّهة نحو </a:t>
            </a:r>
            <a:r>
              <a:rPr lang="ar-LB" b="1" dirty="0">
                <a:solidFill>
                  <a:prstClr val="black"/>
                </a:solidFill>
                <a:latin typeface="Simplified Arabic" pitchFamily="18" charset="-78"/>
                <a:ea typeface="Calibri" pitchFamily="34" charset="0"/>
                <a:cs typeface="Simplified Arabic" pitchFamily="18" charset="-78"/>
              </a:rPr>
              <a:t>المدخلات </a:t>
            </a:r>
            <a:r>
              <a:rPr lang="en-US" b="1" dirty="0">
                <a:solidFill>
                  <a:prstClr val="black"/>
                </a:solidFill>
                <a:latin typeface="Simplified Arabic" pitchFamily="18" charset="-78"/>
                <a:ea typeface="Calibri" pitchFamily="34" charset="0"/>
                <a:cs typeface="Simplified Arabic" pitchFamily="18" charset="-78"/>
              </a:rPr>
              <a:t>(</a:t>
            </a:r>
            <a:r>
              <a:rPr lang="en-US" b="1" i="1" dirty="0">
                <a:solidFill>
                  <a:prstClr val="black"/>
                </a:solidFill>
                <a:latin typeface="Simplified Arabic" pitchFamily="18" charset="-78"/>
                <a:ea typeface="Calibri" pitchFamily="34" charset="0"/>
                <a:cs typeface="Simplified Arabic" pitchFamily="18" charset="-78"/>
              </a:rPr>
              <a:t>Inputs</a:t>
            </a:r>
            <a:r>
              <a:rPr lang="en-US" b="1" dirty="0">
                <a:solidFill>
                  <a:prstClr val="black"/>
                </a:solidFill>
                <a:latin typeface="Simplified Arabic" pitchFamily="18" charset="-78"/>
                <a:ea typeface="Calibri" pitchFamily="34" charset="0"/>
                <a:cs typeface="Simplified Arabic" pitchFamily="18" charset="-78"/>
              </a:rPr>
              <a:t>) </a:t>
            </a:r>
            <a:r>
              <a:rPr lang="ar-LB" dirty="0">
                <a:solidFill>
                  <a:prstClr val="black"/>
                </a:solidFill>
                <a:latin typeface="Simplified Arabic" pitchFamily="18" charset="-78"/>
                <a:ea typeface="Calibri" pitchFamily="34" charset="0"/>
                <a:cs typeface="Simplified Arabic" pitchFamily="18" charset="-78"/>
              </a:rPr>
              <a:t>والتي اعتبرت أنّ التقيّد بالقوانين والأنظمة المرعيّة الإجراء هو الضمانة لتحقيق النتائج.</a:t>
            </a:r>
            <a:endParaRPr lang="en-US" sz="6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6112C49-5ED6-4A2C-81D6-89C57A343904}" type="slidenum">
              <a:rPr lang="en-US" smtClean="0"/>
              <a:t>13</a:t>
            </a:fld>
            <a:endParaRPr lang="en-US"/>
          </a:p>
        </p:txBody>
      </p:sp>
    </p:spTree>
    <p:extLst>
      <p:ext uri="{BB962C8B-B14F-4D97-AF65-F5344CB8AC3E}">
        <p14:creationId xmlns:p14="http://schemas.microsoft.com/office/powerpoint/2010/main" val="295048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0"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7766" y="228600"/>
            <a:ext cx="2375970" cy="584775"/>
          </a:xfrm>
          <a:prstGeom prst="rect">
            <a:avLst/>
          </a:prstGeom>
        </p:spPr>
        <p:txBody>
          <a:bodyPr wrap="none">
            <a:spAutoFit/>
          </a:bodyPr>
          <a:lstStyle/>
          <a:p>
            <a:pPr lvl="0" algn="just" rtl="1"/>
            <a:r>
              <a:rPr lang="ar-SA" sz="32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جذور </a:t>
            </a:r>
            <a:r>
              <a:rPr lang="ar-LB" sz="3200" b="1"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مفهوم قياس الاداء</a:t>
            </a:r>
            <a:endParaRPr lang="en-US" sz="32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3" name="Diagram 2"/>
          <p:cNvGraphicFramePr/>
          <p:nvPr>
            <p:extLst>
              <p:ext uri="{D42A27DB-BD31-4B8C-83A1-F6EECF244321}">
                <p14:modId xmlns:p14="http://schemas.microsoft.com/office/powerpoint/2010/main" val="2044836014"/>
              </p:ext>
            </p:extLst>
          </p:nvPr>
        </p:nvGraphicFramePr>
        <p:xfrm>
          <a:off x="304800" y="914400"/>
          <a:ext cx="8610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14</a:t>
            </a:fld>
            <a:endParaRPr lang="en-US"/>
          </a:p>
        </p:txBody>
      </p:sp>
    </p:spTree>
    <p:extLst>
      <p:ext uri="{BB962C8B-B14F-4D97-AF65-F5344CB8AC3E}">
        <p14:creationId xmlns:p14="http://schemas.microsoft.com/office/powerpoint/2010/main" val="326415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1747" y="3322539"/>
            <a:ext cx="2286000" cy="400110"/>
          </a:xfrm>
          <a:prstGeom prst="rect">
            <a:avLst/>
          </a:prstGeom>
        </p:spPr>
        <p:txBody>
          <a:bodyPr wrap="square">
            <a:spAutoFit/>
          </a:bodyPr>
          <a:lstStyle/>
          <a:p>
            <a:pPr lvl="0" algn="ctr" rtl="1"/>
            <a:r>
              <a:rPr lang="ar-LB" sz="2000" dirty="0" smtClean="0"/>
              <a:t>جودة الادوات ...</a:t>
            </a:r>
            <a:endParaRPr lang="en-US" sz="2000" dirty="0"/>
          </a:p>
        </p:txBody>
      </p:sp>
      <p:sp>
        <p:nvSpPr>
          <p:cNvPr id="9" name="Rectangle 8"/>
          <p:cNvSpPr/>
          <p:nvPr/>
        </p:nvSpPr>
        <p:spPr>
          <a:xfrm>
            <a:off x="6096000" y="304800"/>
            <a:ext cx="2207656" cy="369332"/>
          </a:xfrm>
          <a:prstGeom prst="rect">
            <a:avLst/>
          </a:prstGeom>
        </p:spPr>
        <p:txBody>
          <a:bodyPr wrap="none">
            <a:spAutoFit/>
          </a:bodyPr>
          <a:lstStyle/>
          <a:p>
            <a:pPr lvl="0" algn="just" rtl="1"/>
            <a:r>
              <a:rPr lang="ar-LB" b="1" dirty="0" smtClean="0"/>
              <a:t>قياس اداء العنصر البشري </a:t>
            </a:r>
            <a:endParaRPr lang="en-US" b="1" dirty="0"/>
          </a:p>
        </p:txBody>
      </p:sp>
      <p:pic>
        <p:nvPicPr>
          <p:cNvPr id="1026" name="Picture 2" descr="http://t3.gstatic.com/images?q=tbn:ANd9GcR1B6moVjD9eKSJ1dCEt_L0iDET1loLbzBydm6QkACVKpRFNe5G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056" y="623217"/>
            <a:ext cx="2133600" cy="15981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46050" y="2362200"/>
            <a:ext cx="2368550" cy="646331"/>
          </a:xfrm>
          <a:prstGeom prst="rect">
            <a:avLst/>
          </a:prstGeom>
        </p:spPr>
        <p:txBody>
          <a:bodyPr wrap="square">
            <a:spAutoFit/>
          </a:bodyPr>
          <a:lstStyle/>
          <a:p>
            <a:pPr lvl="0" algn="ctr" rtl="1"/>
            <a:r>
              <a:rPr lang="ar-LB" b="1" dirty="0" smtClean="0">
                <a:solidFill>
                  <a:prstClr val="black"/>
                </a:solidFill>
              </a:rPr>
              <a:t>قياس فعالية الاجراءات والمعاملات </a:t>
            </a:r>
            <a:endParaRPr lang="en-US" b="1" dirty="0">
              <a:solidFill>
                <a:prstClr val="black"/>
              </a:solidFill>
            </a:endParaRPr>
          </a:p>
        </p:txBody>
      </p:sp>
      <p:sp>
        <p:nvSpPr>
          <p:cNvPr id="15" name="Rectangle 14"/>
          <p:cNvSpPr/>
          <p:nvPr/>
        </p:nvSpPr>
        <p:spPr>
          <a:xfrm>
            <a:off x="2743200" y="4648200"/>
            <a:ext cx="2895600" cy="369332"/>
          </a:xfrm>
          <a:prstGeom prst="rect">
            <a:avLst/>
          </a:prstGeom>
        </p:spPr>
        <p:txBody>
          <a:bodyPr wrap="square">
            <a:spAutoFit/>
          </a:bodyPr>
          <a:lstStyle/>
          <a:p>
            <a:pPr lvl="0" algn="ctr" rtl="1"/>
            <a:r>
              <a:rPr lang="ar-LB" b="1" dirty="0">
                <a:solidFill>
                  <a:prstClr val="black"/>
                </a:solidFill>
              </a:rPr>
              <a:t>قياس الادارة الرشيدة وحكم القانون </a:t>
            </a:r>
            <a:endParaRPr lang="en-US" b="1" dirty="0">
              <a:solidFill>
                <a:prstClr val="black"/>
              </a:solidFill>
            </a:endParaRPr>
          </a:p>
        </p:txBody>
      </p:sp>
      <p:sp>
        <p:nvSpPr>
          <p:cNvPr id="16" name="Rectangle 15"/>
          <p:cNvSpPr/>
          <p:nvPr/>
        </p:nvSpPr>
        <p:spPr>
          <a:xfrm>
            <a:off x="2209800" y="259377"/>
            <a:ext cx="2326278" cy="369332"/>
          </a:xfrm>
          <a:prstGeom prst="rect">
            <a:avLst/>
          </a:prstGeom>
        </p:spPr>
        <p:txBody>
          <a:bodyPr wrap="none">
            <a:spAutoFit/>
          </a:bodyPr>
          <a:lstStyle/>
          <a:p>
            <a:pPr lvl="0" algn="just" rtl="1"/>
            <a:r>
              <a:rPr lang="ar-LB" b="1" dirty="0" smtClean="0"/>
              <a:t>قياس حسن التنظيم والهيكلية</a:t>
            </a:r>
            <a:endParaRPr lang="en-US" b="1" dirty="0"/>
          </a:p>
        </p:txBody>
      </p:sp>
      <p:sp>
        <p:nvSpPr>
          <p:cNvPr id="17" name="Oval 16"/>
          <p:cNvSpPr/>
          <p:nvPr/>
        </p:nvSpPr>
        <p:spPr>
          <a:xfrm>
            <a:off x="3505200" y="2819400"/>
            <a:ext cx="2209800" cy="1143000"/>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400" b="1" dirty="0">
                <a:solidFill>
                  <a:srgbClr val="0070C0"/>
                </a:solidFill>
                <a:latin typeface="Simplified Arabic" pitchFamily="18" charset="-78"/>
                <a:cs typeface="Simplified Arabic" pitchFamily="18" charset="-78"/>
              </a:rPr>
              <a:t>توسع مفهوم قياس </a:t>
            </a:r>
            <a:r>
              <a:rPr lang="ar-LB" sz="2400" b="1" dirty="0" smtClean="0">
                <a:solidFill>
                  <a:srgbClr val="0070C0"/>
                </a:solidFill>
                <a:latin typeface="Simplified Arabic" pitchFamily="18" charset="-78"/>
                <a:cs typeface="Simplified Arabic" pitchFamily="18" charset="-78"/>
              </a:rPr>
              <a:t>الاداء</a:t>
            </a:r>
            <a:endParaRPr lang="en-US" sz="2400" b="1" dirty="0">
              <a:solidFill>
                <a:srgbClr val="0070C0"/>
              </a:solidFill>
              <a:latin typeface="Simplified Arabic" pitchFamily="18" charset="-78"/>
              <a:cs typeface="Simplified Arabic" pitchFamily="18" charset="-78"/>
            </a:endParaRPr>
          </a:p>
        </p:txBody>
      </p:sp>
      <p:pic>
        <p:nvPicPr>
          <p:cNvPr id="1028" name="Picture 4" descr="http://www.nepco.com.jo/images/elec_sec_str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9599"/>
            <a:ext cx="2438400" cy="1552718"/>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6" descr="data:image/jpeg;base64,/9j/4AAQSkZJRgABAQAAAQABAAD/2wCEAAkGBhQSERUSEhAVFRUWFRQYFxgUFBQYGBUVFRUVFhYUHBYXHCYeHBwjGRUZHy8gIycpLSwsFx8xNTIqNSYrLCkBCQoKDgwOGg8PGjQkHyQyLDIsLCksNCw0LC8vLCwtLCksLDQsLCwsLCwsLCwsLC4sLCwvLCwsLCwsLCwsLCwsLP/AABEIALkBEQMBIgACEQEDEQH/xAAbAAEAAgMBAQAAAAAAAAAAAAAAAQYDBAUHAv/EAEEQAAEDAwIEBAMEBwcEAwEAAAEAAhEDEiEEMQUiQVEGE2FxMoGRBxShsSMzQlJywdFigpKys+HxJHPC8DRTZBb/xAAaAQEAAwEBAQAAAAAAAAAAAAAAAQQFAwIG/8QALhEAAgIBAwIEBgICAwAAAAAAAAECAxEEEiExQQVRkfATImFxgcGx0SMzFKHx/9oADAMBAAIRAxEAPwD3AqsebUqS6ffAPyz09FaFV+P61lCoRcGgtDjJAAkkT7EhYnjEbPhxlFvC6pfXp7+pb0zWWjscFrucw3fsuIHtAP8ANb6x6agGNDR/6epWVammhOFUYzeWlyV5tOTaIRSi7nghFKICEUogIRSiAhFKICEUogIRSiAhFKICEUogKHxLxVVp6h/6TDXOaGwLYB6jqfWQV2OG+M2VWGGG9sSJ5TM5u3G2xE++6858S6o/eq47Van+Yrb8GP5qv8NP83rEt1Vlak4s+mloKnSptc4R6rouINqDGD2P9eq2VSW6ktMgwuxwzxHcQx+52Pde9L4nGeI2cPzMm7Ryj80Oh3kRStgzyEUogIRSiAhFKICFKIgC4XGhSqPtfSY8st+Jod1DwM9JAPuF23vABJ6Lga7US8kxPoPpJ3KyfFNS6akoyw2WNPBSlyjuaarc0OiJCyrj8GqG4icWzHzXXVrRX/HpU31OdsNkmiUUIrhzJRQiAlFCICUUIgJRQseqr2Mc+JtBMd4UNpLLJSy8IyouLofEIfUaxwgvmPQgTHrgLsrlTdC6O6DPdlUq3iSJRQi7HMlFCICHvABJMAZJOwA6rzPxr4sNSqzyKpdQEB1sgOfMzcMnER0kK++Ij/0mo/7FX/TcvEvONN3KSMD55O/fZUdXY44ija8LojNub6roW6v4Xra2lTrNpFtYvc1zqjrWupswyoQQXFx2BAyGydwTx9Iypw+uWammWB4i6JabTIcCNxkzGROytXgTxHztoPMXg2gn4XgSQJ6FufortrdDTrMNOqxr2HcOAI/59V4/40L4ZPdmss083VYsx9/weefew4XNIIOxBkH5r4p6mHtPYg/Qq2cP8D6SgHhrDzmeZ7jbthucRG+/qq5W8Ov899JrhymZd+4YtdjfeI7rIu8Psqaxzk706umzK6Y8z0DSvljT3a0/UBZVrcOcDSbHQAf4cfyWwvp48I+cl14JRQikglFCICUUIgJREQGpxV8UnH0H5hV2o/r6n+Ss+s0oqMcwkgEbjfuqxqKVjrZmC/5wP9l8v45Ce+Mu2Evzkv6VrDXc6nA6TpujltgH1u/2XYWjwQ/oW/3v8xW+tnw6tQ00Md0n6la55myEUor5xIRSiAhFKICEUogIWHW1LabnQDDTvss61OKmKNT+Erna8Vya8me61mSRXOF1qbKlxY2RJEzLZEG3pstnxHx+tpw2tT8t1FwA5gcO9SDMHvGDgqvVKoGT/wAEkD+a7nDvCbj+vdDYc3y2kGQ6QQegBnosHQXWuPw4Rz9emPubV9VcWrLH+H3+xi4B9oLdRqW6V1AtqEONzHB7OVt0E4IMA9D7q3KveHfA9DR1alWmXuc8ui8g+W1xuLGwO8ZMnAViW9Xux83UyLnW5f41hEIpRdDia3EdJ5tGpSmL2PZMTFzSJj5rxXxPww6fUOozdYynJAgSWAkx0yV7mvHfHv8A8/U/wU/9Jqp6uKcUzY8KskrHHtj9o0+G6Gs4feKTHO8h7DLMlpDQ5ri0ZLehj90dJXpfhjxYNS0hzRexoc5zA4sImNz8Lv7JM7rkfZY39HX/AI6f+mFctTTDaboAGCcCMncpp4NJST/BHiF8XJ1uPKxh/g0K1e4uIxPr6YWvEGSBdET1jeJ7SoLsrM90tHcFXDIyb+iq4APbHSAFhdxEjJ2kbditV5OI7/h1XzTqwR6KQdxF8UakhZFAIRSiAhFKICFKIgMFauQ4NawkkOM7NEbS71OMAlVXV1SahuiQ6oDG0wZieiszqRZUva2Q/wCPORa3lIGx7b9vVc5zKbqgfaQ51xALHtOxBkEb46/isrxXSy1EIqHZnfTWxg3uMnCdQWUWFzQKZBJeXAWkuMSD0IjI/wB12FyajXVaPlsYbXseC58sgGRba4XSdpjAznY79PVCbXC1xJABI5oAJLe4z7+i0NPV8OmEPJJeiOE57ptmdFCLqCUUIgORxvib6TmgYaRk9ZB2lZ+B8S8+ncRBDnNPYlvX8fzWh4lrwWtOREx6zEpw7jLC0UnPtuBaHABpaY2xieoKyIajGrlGUuPL0NF07tOmo8+ZYEXmnEfF+p0jiDWFRo+EvYHNqiY5XiDMmDJMeuJuPhHjT9XpWV6lMU3OLxAJIIa4tDhOYMLRrujN4RXu006oqT6HaXC8V6u2mGDdxk+zf94XcVW45pnVqgewttiGmZ2nmiP3pEenrjhr3JUNR78E6Tb8Vbjhjle2RuDEjqJEj+81X/SakOptfO7Qfwz+Kruu8NNPlW1DDBzTJMYgNGwzP16rcbpYYKYJtbsJn1yeqqaOmennLPTC9feS3qZwvjFrrz6e8HR03E21HuY2TaJnpvEBbi5nCtNa4n0/muktaDbXJnWJKWESihHGMnZejma9WsS8MYWyIc+ZkMMgRGJJB3OI2K8r8c8JqM1OpqGXsNFjg8lpOLGEGIg4J22henuc6o5rqRtALSXkNIqUyCS0ftds4gmc5B5HFtE97iXUhLhabXyA2RnmAJkTiPqud8N0cFnR3fCs3e+xzPs/pubQc9pxyFzbQb/0QMAyIdMfXI7XJjhUpgj4XtBHs4SFyOCaB4pBhtYyctHNcy0ACYAbPWAcRldtrAAABAAgDsAprjtgkeNRP4lspHArth5A2DoRtTJH/ubv6KNWed/8f9Vj8yDnqMf4iF0OJnp1IK+q5F2Ox/IrAw/l/ML5bWnP8SEHY4U+Q70I/ILeWroNKGNwSboJk+gwtlQSSi1/v7L7Lxd1HY9idgfQ5WdS00Qmn0JRQCigklFClAQotUooayAAvmrSDgWuEg4IPqvpVPW8RrsqOABc8O5QBMicAAdCCPxVbUalUJNpvPkd6aHc2kyx+W9nwm5vZx5gA3AaYzkftHrustHUB2xyIlp+JtwkAjoYWQLHV04dBIyDIIwQc9R7nHqreclfGOhkRazXvZAcC8couEXSdy5oAEbZb32AWalWa5oc1wLTsQQR9UaCZWvFdUeY0dmZ+ZK5nDOGHUuLA60NDS4wTIM47T/VTqqhr1nQJLiQ36GPoBK2PCmuio1p6hzf/If0XyicbtTukvlk8fr+j6JKVWnxHqkdav4L0tSkKVSle0ODpLnB1w6y0iN9hgrs0KDWNDGNDWtADQBAAGAAF81NSAQMkkgQASczBMbDBycYWNtFzoLzaOU2NJwQScvEFw2xgY6r6iFcYLEVgwJ2Sm+Xkl2qnFMXHvJDPig84BBIg4HbMStYaFzc3AiQQA0Nt5iSBG4PY5ycnYdBrABAAAHQL5rOEb74Hqd/yB+imWGsHmOcpmtCgwMlafGOKN09B1d2WtgYO5LgyJ6ZOVQeMeNatZlSgLYfGWiLW4JpzOQRuffptVnYodTSo007unQvGl8U0TXZRYS8vJAc0S2Wi4+4gb7bd131RPAnCWspHUVAS+o0ik0fH5IIl4G/M4gz0FuVajpquxM0/hsDjdZEXGpFxOJjByeY7LvRucMyKurUIWOFfOOv3Np+ryWsFzhIMEQ0gSA49Nx0JzsobpJIdUNxBBA/ZaQIMD67yvrTVWkQ3EAcsQWzsC05CzLr0KuMhfFSlK+0UHo+abIEL6XzVqhoLnGABJKwlz3/AAixuRcYuIIwWjpk/tDpspSIbORxPTODnOYLpc0x1AyCfaVno6f9DzATDj3jJI+a2ncMZJMQ4iLxF+wE3R2A9MKHS1pDxLYfzNHwtt/abMk7/CPkOj7DPmchrtvYfmsVSrGDg8+/ovs6Z8tiC0tHN03n8sr48X6k0WU3tYHc5BJGWgjAB6TBznZeoQc5KKPFk1CLk+xZ9OeRv8I/JZFX/D3idtZtS4wKZZk9Q8SB/Fj8QsWq8ZBj4DOXrJ5v6BcrpKl4mdak7VuiVnW8OedVWbQrNDXvdLnEgMcXSQ7EyDInr3Xc4h4hL5YypAGJ2vIwT3glVTU13truqsMXVHOB9HOJAP1zK2hxEVnwaZLnbWDM9oHxf0VvWVzvqUqXn7FHR2wotlC5bfLJsaPjGopPhl2TgRc0/wAvyV14TxjzIa8NbUgm0GZAiSPaRIzuFU26AsNjrmvOwLTkTsB1+StHA+F2NuezmnBdBIEbx03PqsXTb1LHY2r9rWTroilaJSCKEQEqmV9YW1CZOHO2JB3PVXJzoyV59qK8vJHVxI75MhYni0sbMfX9Gn4fHc5ZOlxXidOvRLXOLKrTNNwmHE+3Toe24yqhR8U61mpp6ajVeajntBp1YqCLo5Sc2kAm4GIyr1wLw9Tcxtao2XETaYtaQT0G/su99xp3ip5bLw20PtbcG723RMeis6eF1kVObx06fsmy+qrNcY5+/b7GZc/ilIRyuLX1OQECQcOeQWzGwdneSt2rXa2LjEkAb5J6QFrvpOqiCXU2kbNMVJn94EgAjtnO4WmkZLZxeE8BYKhvF4gwCMdMkd4H5qtap3kal7QS2ypIIiQ2dxIIm1w3CvZ09RpJaWuwLbgWkuEAlzm4zk4aFyuIcC86te9rQS0CWgkyIkm7lPUCW9vZY1uj21xjF9H7/Rq06xb5Oazle/2djhjwQ8BuWOsJm4vtaC1xcck2kb7GR0W6tRukLB+jP7xLXEw5x63ZLc5MA7nCy0tUCYILXdnYnEmDs7fcStp88oylxwzMtXiHDmVmWPBjcFri1zTBFzXNyDBI+ZGxWytf71cYY274ZcZDYIJkOjm9h3GQvOMnpS2vKPNvE3BK+gufS1BdRrEsLHwSS4EwWkFpwDDhBVX4YBUr0qRHLUq02Pjctc9rSOwx2Cv/ANpmnI01EucXONemCchuGv2ZJAXn3AT/ANXp/wDv0f8AUasu6KjZtXQ+o0djso+JLrzz9j3bT6VrBDRHzJMdBJzA6DosyhFqHy5jq6cOIJwRGQSDgyBI3GdjjKxCq5nxi4QOZoMyTGWCYxGR64C2Vhq6sB1oFzhaS1sSA4wHGSABg+8GJhSjyzKx4IkEEdwZC13akukUwDuLj8IIMERMn5YxuFjbw0EkvgyCCxv6s810lv7TvU+uMrdU8Ics0KYsdNUS6cPxaC8xa0btGBv33K6CLV+6WfqiG4i0jk+KSYGQckYxnYwnUYwbMLXo66m+WteD7bH2Ox+S+K1drmuZUBZLHyDvZkFwIkHB9xIXn3A9K9lRpFdopU3h93NzsbMhre7gBgxud9j1rqUoyk3jBxsucZxilnJfqmhGXNNpmTgQ4xEuHX6g43Vd8b657KVNpbAc6HbFlTlmB1gHvHTda/EuNurAgOgdGzA9JPU+64tQ1KwFJ7XG0yM4bOJnaFSq10I2JyWUWr9HOdTUXhm5S4i2pRaxr/LsPwQLZIgGRE9p6fRYatIvhr2T2P8ARwWpouCvfqhpQ4Amm594BgCRymO4n6Lp+JbNBpWWB3nOe2fMOWt5pNrTFpLYxOXDuFY1ekhfJTply+3voV9JqrKYuF0eF3FGm2kx/IeVpuccnbOT+QXf8A6am3SNtaL2l7HOgXGHkgTvABH0VL1Dq9bRVdQWuDA9gBBgWjlfuZcLngSMfoyu59mfFQTWok5NlRo7y2H/AEgL1TpZVUybfOe3v6kW6qNt8Ulxjv7+hfYUqEXM7koiIAiIgOX4i1dlA93co+e/4SqXWIsuuEhwxIuMgkmN4ENHuVcOL6TziWuDgGRERDrgDdt0i35+ywanho+5VKbW5Ac73cDfPviFi6zTytueeijx9zU0l8a4JLq5c/Y+vC+uBpvBMBrpycBrhP8AIrqNrufFghvKbnD4mkEm0TM7bjr1VC8OaqHuIFzm0nPbhxF7MCQO7THu7C9FCvaCWdPH09/jBW11ey9r8+/yYqGlDc7ugAudFxA2kgepxtlZkRXCoRCizK+kUYAXxVohwgjv7iREgjIMHcL7RSDRq6ZwiSXsBGJIIFpBn/7M9DG53Wzp6rSOXEAYiC3GAWnIx0KyrDV04JnIIIMgkHEwDG4ycHGV6znqecY6FU+09v8A09L/AL7P8r15zwMfp9Mf/wBVL/OzqvSPFzX1NPTDxtWABIAL4Bh1oJgHP4GBMDzvgVBxq6W0Ezq27D911Nx+gk+yzNRFq30PpNBNPS+p7mi57bnuLKrrDuG03OBLQYLvMEGJIwIjrMrNL2b87cdOZoDck/vZHQA56rTwfN5NpYqumDs7HHM3BgGYnt6bKaVYOEg4+YOROQcj5rIo6E9TV89zP1gkR8TAf3ogsydiMiRg7L54hxWnRZe93eAMkxvAC21XdZ4UNSq+oatrTloDfhMZnYb59ZXG6U1H/Gssh5XQ6H/9HQ8rzRVBbtj4rjs23cHHVOF8ep13FgMVGi4sJBIbMTIx1H1Xn+o0jBVcGvByRc0YdnBj36j133Xe8C8Kpmo/UioTUA8ssgANBg3HqZtH0PuqVOqnbYo+vv8AohSbZauKsBo1AQCLHb52aSPxXk/C+IvpuBaemR0I7Z69l6Z4r4iKGkqv6ltrfVz+UfnPyXkApFwtm25pgxOM5j+6QvptEvklkzNe/njjsWfRv+8PtZTcX7ywYjuRsPfC2mWNAHmQbrT3LpttA73YhWrQ0qQ0tOpTaGlzWBrmtbIfVtp3GInmdn2Vb4F4DY3UmpUe57Q+5rHAbkH4j1yTgAbBZdmjqnJyXy/Tr/4adequhFRfzfXpj+zl6PjFnEGkkgMrCnzbgOHluH+KT81euMaYOltTma+IBZLQGiXNcYIgnm5sY9l5l470nkayq1gtDmtqMAxGATH95jvqvUOBcU+8UgTmadJ0yDcKlMOyAAAZkR2g9VdsioRhKPTBTpk5znGfXJ9avh4raSpSERUpuAPQEtwfkYPyXm3gvhOo+8EWeXdRrUzcT8Qc1zXi2cBwkO2MQDlenv4dTtEU2ggENhoEB03ARtMn6pw3QNpjlaAOgAAA+QXiFu2Ml5nWdO+UX5G8iIqpaCIiAhFKIDBX0jXkEjmbNruokQYP8tsDstdule0ACqTAMy1suJmDIAAieg6LfUKGsg43DuBtYQ4EhwJMiGgl25LGw09tpjqug2uWwKg/dAc0GCT3bktz3MZGVsgKVFcdkdpMnueT5a4ESMg7KVr/AHS39WQ3aWxLImTDQRBMnI+cqaeqza4WujY5HxW4dsZxjfIwF7x5HnPmZ0UooJIRSiAhY9SW2Ov+GDM9oz+CyrX1GkDi1+z2XWncC4QZHVSiGcfiVJz6Ipuom0VGhhAnkA5HEHmYRseuJxOOPwTQMpspCmx4H3g7MfJMtMkkbeu2Ara+qfhqNjIAcJLSYkn+zmd8bZytKpVbSY0kE80gNEnpleJV7p5wd673CtxzwbtGiXP8x7bS0Pa0B08ri03HG5tGJOFtLicQ47TfRPlVgC4GSDBYBl09jCzeGX1HUA6q4m4yy74hTxbJ6k7/ADC7yrajufoU42Jy2rn6m/U0oJuHK6QZbgmJgO/eGTg9+hyqH4j8d16NZ9Boa11OOa39Zyh02mbRB2B+YVv8R8b+6UDWNNzwCBjYT+049Gz1zuvK/EHiluqLXO0zBUAIdUaXZBm0WnBgE5dPpCz9TbhbU8M2/DtNvlvlHK/f2PSafikfcWaw0ybmtlo6OLrDn90O69lXdV47dVoVabqVrnCGvYeW0kAgzkG2f9lzvDfi6o0eU8NqU7Q2LRytnINIQDgkSO+7sBdXW+EKVcB+md5RdJsdJpuAdabXD4T/AGd/QLnKU7Y5rfblfspazTzom8rjt7/s4WjgnnJAFsxvB6/T8wt3Q6h+h1dR5Mti2owbuG4qAnEbOH8RGN1i41wY6U0wageXh7XFuzX3XBv0c0Z7fS3eHBS1elpmrTa9zOQ3AEi3An0LYMHBVSmiUbHFcNFJIqn2i+JG126ZlImx48ySCJLgAwfIOcf+CuTxHhjqOm01dzHNvc6bv3SAaYt3BsaZnuvRtZpW3AVACWOLwXMAaAXkMtccXNaQzvgd1h8c8KNbQvawS9lr2iRm05EnqWkgesL6qq7YoR9SlbQ5uc31MP2e68VdJ5RPNSe9hE5tJkfgY+S7VPRvY7leCLSP0gJcXZLSXg7dNicbyqT9nPDawNQuFjb6FSHXBw5Hh+IgSHDBzme0+jQq9/y2PHcs6f5q1nsVXj3h4aqrTdWYwljSCW3TLpxJIBaMGHA5nuZseg0baVNrGjAAHToABt6AD5LIKWZWRc5TbSR1jBJuXmQQilFzOhCKUQBERAEREAREQBERAF8VaQcIc0EdiJH0K+0QGqWPZJbzjJtceaSZw8mIicH0yFlpagOmNwSCCCDI333GdxjKyrDX0zX7iCAQHDDmzvB6KevUjGOhmRa3mOZ8QubnLRloAkS3dx3+EdsdVnZUBEgyCmBk+kRFBJBCpvi/Q2kOpVrP0Za5mzA3vIPJ7AeuOtyXmHjXi/m4acS57vUBwYz85/4VrSxbmVNXJKsx+GuFivXbTDiWNE1Ds0ifhHXmgD2Dl6mB2XnX2YND31w4AgCkcichzoPuFfLHs+GXt7E82Xb3k5AB2Ocbr1q3mePI86OOK8+ZsubIgiQqv4u8P0BoKzWMp0g2aotaGi9snp3BLf7ysbNU0gumAJm6WxEyTdEDByvOvtN8SipZpaLg4G17yDgz+rZ/5f4VnX4UG2jY0SlO6Ki/r6FMoVzLSDkYHoR8OexHLCufgXWueKmnqteaBc1wcMAnE05jIPKSAQcHvCptfRljWyIFSmHt/tAPc270kNcfYjuvYeG0qep0tKoQDcxhPo6ATts4O+YKoadS35T5RseKWf4MJZT/AOse2avjbhgfo3upsF1Nwqi0ZMfGYHW0k/JcL7OKbnmsHUz5U06jH5AFTIIa4Z2MGOgg7q2fcH2PaKrhc6chpgdWjGxxvKyaXg4AIeS4SCG4AAGw5YJHo6dgrijmxTPmMZ7GbSzVojzGgkzILcOAJANp2kAGD3WPV8NpkH9GyXABxtbkNiAcZAgfQLoqCFaUsPg9bU1yYNFpgxoA/wCPRbCIoby8kpY4CIigkIiIAiIgCIiAIiIAihSgCKFKAIoRASiIgC136QTc02umSR+0YgXD9rp643WdEyRg126ktgVBHwgOHwuJGe5bkRzdxkrYlIWsNIWx5ZDRyi0jlDRM2gRac+2NlPDHKJ4jf5NTyhNSx1gJiXWm3PTK8T4gypTDm1mOY+1ohwgw0yfcS85GF7UeINa0l4sIbcQ6NpIw4YPyPUTErzfxNq6WrrXvLhFOwNDS0w43ZJG4PsFe0m5NrHBn63a0nnk2/spEVtQ2ZhlL8bj/ADXpC81+zGq0anVSQBbQAkj1AHuvSlx1X+x/j+DvpP8AUvz/ACaJpNNe57W3NafKN2S0x5nLPQwJjr6ql+IfCFOrr3VDdD2iWzhzrQCZGQC0RHvkK/VaDXRIBiYPUEgiQdwYJEjuufq+F/A4PfyTu6ZzIkkEmPdU7YqceTQ09rqm2u5w/F/hT7zTpVKbrKlNhaxobIeCB+jjcRBjcRM+lV4LS1ekrmmKVVtTexoup1QDH8Mes4/swvT6elYwBxyWggPeZcA7JFx7+nos9KsHCWmQuU6IykpJ4ZZp1tkK3CSzElmQJEGBI3g9RK+0RWCgEUKUARFCAlFCICURQgJRQiAlERAEREAREQBERAEREAREQBERAEREBSvtC4pYAwbloI9OeCR6xhUTR0alaoQxpcZMnoM7k9F6p4j8MUtVaXt5mwAQSDbcCWnuMLEzw4ymwtZLATPI4jPcDYHuYz1WjTfGFaXczbtPKdm7sc/wd4dZpxWNSHGo1hffFoDQeWD0mTJVn4eX2m+fjqRMSWXus2x8MfKOqwabhzZdcC6bcOJc3lgiGk2jInA3XRVS2e5tlyqGyKQUEKUXE7GGvRubC0hpywyMey6agheXHJ7U2uCGHGV9Ii9HgIiIAiIgCIiAIiIAiIgCIiAIiIAiIgCIiAIiIAiIgCIiAIiIAvh7ZX2iA+WtX0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descr="data:image/jpeg;base64,/9j/4AAQSkZJRgABAQAAAQABAAD/2wCEAAkGBhQSERUSEhAVFRUWFRQYFxgUFBQYGBUVFRUVFhYUHBYXHCYeHBwjGRUZHy8gIycpLSwsFx8xNTIqNSYrLCkBCQoKDgwOGg8PGjQkHyQyLDIsLCksNCw0LC8vLCwtLCksLDQsLCwsLCwsLCwsLC4sLCwvLCwsLCwsLCwsLCwsLP/AABEIALkBEQMBIgACEQEDEQH/xAAbAAEAAgMBAQAAAAAAAAAAAAAAAQYDBAUHAv/EAEEQAAEDAwIEBAMEBwcEAwEAAAEAAhEDEiEEMQUiQVEGE2FxMoGRBxShsSMzQlJywdFigpKys+HxJHPC8DRTZBb/xAAaAQEAAwEBAQAAAAAAAAAAAAAAAQQFAwIG/8QALhEAAgIBAwIEBgICAwAAAAAAAAECAxEEEiExQQVRkfATImFxgcGx0SMzFKHx/9oADAMBAAIRAxEAPwD3AqsebUqS6ffAPyz09FaFV+P61lCoRcGgtDjJAAkkT7EhYnjEbPhxlFvC6pfXp7+pb0zWWjscFrucw3fsuIHtAP8ANb6x6agGNDR/6epWVammhOFUYzeWlyV5tOTaIRSi7nghFKICEUogIRSiAhFKICEUogIRSiAhFKICEUogKHxLxVVp6h/6TDXOaGwLYB6jqfWQV2OG+M2VWGGG9sSJ5TM5u3G2xE++6858S6o/eq47Van+Yrb8GP5qv8NP83rEt1Vlak4s+mloKnSptc4R6rouINqDGD2P9eq2VSW6ktMgwuxwzxHcQx+52Pde9L4nGeI2cPzMm7Ryj80Oh3kRStgzyEUogIRSiAhFKICFKIgC4XGhSqPtfSY8st+Jod1DwM9JAPuF23vABJ6Lga7US8kxPoPpJ3KyfFNS6akoyw2WNPBSlyjuaarc0OiJCyrj8GqG4icWzHzXXVrRX/HpU31OdsNkmiUUIrhzJRQiAlFCICUUIgJRQseqr2Mc+JtBMd4UNpLLJSy8IyouLofEIfUaxwgvmPQgTHrgLsrlTdC6O6DPdlUq3iSJRQi7HMlFCICHvABJMAZJOwA6rzPxr4sNSqzyKpdQEB1sgOfMzcMnER0kK++Ij/0mo/7FX/TcvEvONN3KSMD55O/fZUdXY44ija8LojNub6roW6v4Xra2lTrNpFtYvc1zqjrWupswyoQQXFx2BAyGydwTx9Iypw+uWammWB4i6JabTIcCNxkzGROytXgTxHztoPMXg2gn4XgSQJ6FufortrdDTrMNOqxr2HcOAI/59V4/40L4ZPdmss083VYsx9/weefew4XNIIOxBkH5r4p6mHtPYg/Qq2cP8D6SgHhrDzmeZ7jbthucRG+/qq5W8Ov899JrhymZd+4YtdjfeI7rIu8Psqaxzk706umzK6Y8z0DSvljT3a0/UBZVrcOcDSbHQAf4cfyWwvp48I+cl14JRQikglFCICUUIgJREQGpxV8UnH0H5hV2o/r6n+Ss+s0oqMcwkgEbjfuqxqKVjrZmC/5wP9l8v45Ce+Mu2Evzkv6VrDXc6nA6TpujltgH1u/2XYWjwQ/oW/3v8xW+tnw6tQ00Md0n6la55myEUor5xIRSiAhFKICEUogIWHW1LabnQDDTvss61OKmKNT+Erna8Vya8me61mSRXOF1qbKlxY2RJEzLZEG3pstnxHx+tpw2tT8t1FwA5gcO9SDMHvGDgqvVKoGT/wAEkD+a7nDvCbj+vdDYc3y2kGQ6QQegBnosHQXWuPw4Rz9emPubV9VcWrLH+H3+xi4B9oLdRqW6V1AtqEONzHB7OVt0E4IMA9D7q3KveHfA9DR1alWmXuc8ui8g+W1xuLGwO8ZMnAViW9Xux83UyLnW5f41hEIpRdDia3EdJ5tGpSmL2PZMTFzSJj5rxXxPww6fUOozdYynJAgSWAkx0yV7mvHfHv8A8/U/wU/9Jqp6uKcUzY8KskrHHtj9o0+G6Gs4feKTHO8h7DLMlpDQ5ri0ZLehj90dJXpfhjxYNS0hzRexoc5zA4sImNz8Lv7JM7rkfZY39HX/AI6f+mFctTTDaboAGCcCMncpp4NJST/BHiF8XJ1uPKxh/g0K1e4uIxPr6YWvEGSBdET1jeJ7SoLsrM90tHcFXDIyb+iq4APbHSAFhdxEjJ2kbditV5OI7/h1XzTqwR6KQdxF8UakhZFAIRSiAhFKICFKIgMFauQ4NawkkOM7NEbS71OMAlVXV1SahuiQ6oDG0wZieiszqRZUva2Q/wCPORa3lIGx7b9vVc5zKbqgfaQ51xALHtOxBkEb46/isrxXSy1EIqHZnfTWxg3uMnCdQWUWFzQKZBJeXAWkuMSD0IjI/wB12FyajXVaPlsYbXseC58sgGRba4XSdpjAznY79PVCbXC1xJABI5oAJLe4z7+i0NPV8OmEPJJeiOE57ptmdFCLqCUUIgORxvib6TmgYaRk9ZB2lZ+B8S8+ncRBDnNPYlvX8fzWh4lrwWtOREx6zEpw7jLC0UnPtuBaHABpaY2xieoKyIajGrlGUuPL0NF07tOmo8+ZYEXmnEfF+p0jiDWFRo+EvYHNqiY5XiDMmDJMeuJuPhHjT9XpWV6lMU3OLxAJIIa4tDhOYMLRrujN4RXu006oqT6HaXC8V6u2mGDdxk+zf94XcVW45pnVqgewttiGmZ2nmiP3pEenrjhr3JUNR78E6Tb8Vbjhjle2RuDEjqJEj+81X/SakOptfO7Qfwz+Kruu8NNPlW1DDBzTJMYgNGwzP16rcbpYYKYJtbsJn1yeqqaOmennLPTC9feS3qZwvjFrrz6e8HR03E21HuY2TaJnpvEBbi5nCtNa4n0/muktaDbXJnWJKWESihHGMnZejma9WsS8MYWyIc+ZkMMgRGJJB3OI2K8r8c8JqM1OpqGXsNFjg8lpOLGEGIg4J22henuc6o5rqRtALSXkNIqUyCS0ftds4gmc5B5HFtE97iXUhLhabXyA2RnmAJkTiPqud8N0cFnR3fCs3e+xzPs/pubQc9pxyFzbQb/0QMAyIdMfXI7XJjhUpgj4XtBHs4SFyOCaB4pBhtYyctHNcy0ACYAbPWAcRldtrAAABAAgDsAprjtgkeNRP4lspHArth5A2DoRtTJH/ubv6KNWed/8f9Vj8yDnqMf4iF0OJnp1IK+q5F2Ox/IrAw/l/ML5bWnP8SEHY4U+Q70I/ILeWroNKGNwSboJk+gwtlQSSi1/v7L7Lxd1HY9idgfQ5WdS00Qmn0JRQCigklFClAQotUooayAAvmrSDgWuEg4IPqvpVPW8RrsqOABc8O5QBMicAAdCCPxVbUalUJNpvPkd6aHc2kyx+W9nwm5vZx5gA3AaYzkftHrustHUB2xyIlp+JtwkAjoYWQLHV04dBIyDIIwQc9R7nHqreclfGOhkRazXvZAcC8couEXSdy5oAEbZb32AWalWa5oc1wLTsQQR9UaCZWvFdUeY0dmZ+ZK5nDOGHUuLA60NDS4wTIM47T/VTqqhr1nQJLiQ36GPoBK2PCmuio1p6hzf/If0XyicbtTukvlk8fr+j6JKVWnxHqkdav4L0tSkKVSle0ODpLnB1w6y0iN9hgrs0KDWNDGNDWtADQBAAGAAF81NSAQMkkgQASczBMbDBycYWNtFzoLzaOU2NJwQScvEFw2xgY6r6iFcYLEVgwJ2Sm+Xkl2qnFMXHvJDPig84BBIg4HbMStYaFzc3AiQQA0Nt5iSBG4PY5ycnYdBrABAAAHQL5rOEb74Hqd/yB+imWGsHmOcpmtCgwMlafGOKN09B1d2WtgYO5LgyJ6ZOVQeMeNatZlSgLYfGWiLW4JpzOQRuffptVnYodTSo007unQvGl8U0TXZRYS8vJAc0S2Wi4+4gb7bd131RPAnCWspHUVAS+o0ik0fH5IIl4G/M4gz0FuVajpquxM0/hsDjdZEXGpFxOJjByeY7LvRucMyKurUIWOFfOOv3Np+ryWsFzhIMEQ0gSA49Nx0JzsobpJIdUNxBBA/ZaQIMD67yvrTVWkQ3EAcsQWzsC05CzLr0KuMhfFSlK+0UHo+abIEL6XzVqhoLnGABJKwlz3/AAixuRcYuIIwWjpk/tDpspSIbORxPTODnOYLpc0x1AyCfaVno6f9DzATDj3jJI+a2ncMZJMQ4iLxF+wE3R2A9MKHS1pDxLYfzNHwtt/abMk7/CPkOj7DPmchrtvYfmsVSrGDg8+/ovs6Z8tiC0tHN03n8sr48X6k0WU3tYHc5BJGWgjAB6TBznZeoQc5KKPFk1CLk+xZ9OeRv8I/JZFX/D3idtZtS4wKZZk9Q8SB/Fj8QsWq8ZBj4DOXrJ5v6BcrpKl4mdak7VuiVnW8OedVWbQrNDXvdLnEgMcXSQ7EyDInr3Xc4h4hL5YypAGJ2vIwT3glVTU13truqsMXVHOB9HOJAP1zK2hxEVnwaZLnbWDM9oHxf0VvWVzvqUqXn7FHR2wotlC5bfLJsaPjGopPhl2TgRc0/wAvyV14TxjzIa8NbUgm0GZAiSPaRIzuFU26AsNjrmvOwLTkTsB1+StHA+F2NuezmnBdBIEbx03PqsXTb1LHY2r9rWTroilaJSCKEQEqmV9YW1CZOHO2JB3PVXJzoyV59qK8vJHVxI75MhYni0sbMfX9Gn4fHc5ZOlxXidOvRLXOLKrTNNwmHE+3Toe24yqhR8U61mpp6ajVeajntBp1YqCLo5Sc2kAm4GIyr1wLw9Tcxtao2XETaYtaQT0G/su99xp3ip5bLw20PtbcG723RMeis6eF1kVObx06fsmy+qrNcY5+/b7GZc/ilIRyuLX1OQECQcOeQWzGwdneSt2rXa2LjEkAb5J6QFrvpOqiCXU2kbNMVJn94EgAjtnO4WmkZLZxeE8BYKhvF4gwCMdMkd4H5qtap3kal7QS2ypIIiQ2dxIIm1w3CvZ09RpJaWuwLbgWkuEAlzm4zk4aFyuIcC86te9rQS0CWgkyIkm7lPUCW9vZY1uj21xjF9H7/Rq06xb5Oazle/2djhjwQ8BuWOsJm4vtaC1xcck2kb7GR0W6tRukLB+jP7xLXEw5x63ZLc5MA7nCy0tUCYILXdnYnEmDs7fcStp88oylxwzMtXiHDmVmWPBjcFri1zTBFzXNyDBI+ZGxWytf71cYY274ZcZDYIJkOjm9h3GQvOMnpS2vKPNvE3BK+gufS1BdRrEsLHwSS4EwWkFpwDDhBVX4YBUr0qRHLUq02Pjctc9rSOwx2Cv/ANpmnI01EucXONemCchuGv2ZJAXn3AT/ANXp/wDv0f8AUasu6KjZtXQ+o0djso+JLrzz9j3bT6VrBDRHzJMdBJzA6DosyhFqHy5jq6cOIJwRGQSDgyBI3GdjjKxCq5nxi4QOZoMyTGWCYxGR64C2Vhq6sB1oFzhaS1sSA4wHGSABg+8GJhSjyzKx4IkEEdwZC13akukUwDuLj8IIMERMn5YxuFjbw0EkvgyCCxv6s810lv7TvU+uMrdU8Ics0KYsdNUS6cPxaC8xa0btGBv33K6CLV+6WfqiG4i0jk+KSYGQckYxnYwnUYwbMLXo66m+WteD7bH2Ox+S+K1drmuZUBZLHyDvZkFwIkHB9xIXn3A9K9lRpFdopU3h93NzsbMhre7gBgxud9j1rqUoyk3jBxsucZxilnJfqmhGXNNpmTgQ4xEuHX6g43Vd8b657KVNpbAc6HbFlTlmB1gHvHTda/EuNurAgOgdGzA9JPU+64tQ1KwFJ7XG0yM4bOJnaFSq10I2JyWUWr9HOdTUXhm5S4i2pRaxr/LsPwQLZIgGRE9p6fRYatIvhr2T2P8ARwWpouCvfqhpQ4Amm594BgCRymO4n6Lp+JbNBpWWB3nOe2fMOWt5pNrTFpLYxOXDuFY1ekhfJTply+3voV9JqrKYuF0eF3FGm2kx/IeVpuccnbOT+QXf8A6am3SNtaL2l7HOgXGHkgTvABH0VL1Dq9bRVdQWuDA9gBBgWjlfuZcLngSMfoyu59mfFQTWok5NlRo7y2H/AEgL1TpZVUybfOe3v6kW6qNt8Ulxjv7+hfYUqEXM7koiIAiIgOX4i1dlA93co+e/4SqXWIsuuEhwxIuMgkmN4ENHuVcOL6TziWuDgGRERDrgDdt0i35+ywanho+5VKbW5Ac73cDfPviFi6zTytueeijx9zU0l8a4JLq5c/Y+vC+uBpvBMBrpycBrhP8AIrqNrufFghvKbnD4mkEm0TM7bjr1VC8OaqHuIFzm0nPbhxF7MCQO7THu7C9FCvaCWdPH09/jBW11ey9r8+/yYqGlDc7ugAudFxA2kgepxtlZkRXCoRCizK+kUYAXxVohwgjv7iREgjIMHcL7RSDRq6ZwiSXsBGJIIFpBn/7M9DG53Wzp6rSOXEAYiC3GAWnIx0KyrDV04JnIIIMgkHEwDG4ycHGV6znqecY6FU+09v8A09L/AL7P8r15zwMfp9Mf/wBVL/OzqvSPFzX1NPTDxtWABIAL4Bh1oJgHP4GBMDzvgVBxq6W0Ezq27D911Nx+gk+yzNRFq30PpNBNPS+p7mi57bnuLKrrDuG03OBLQYLvMEGJIwIjrMrNL2b87cdOZoDck/vZHQA56rTwfN5NpYqumDs7HHM3BgGYnt6bKaVYOEg4+YOROQcj5rIo6E9TV89zP1gkR8TAf3ogsydiMiRg7L54hxWnRZe93eAMkxvAC21XdZ4UNSq+oatrTloDfhMZnYb59ZXG6U1H/Gssh5XQ6H/9HQ8rzRVBbtj4rjs23cHHVOF8ep13FgMVGi4sJBIbMTIx1H1Xn+o0jBVcGvByRc0YdnBj36j133Xe8C8Kpmo/UioTUA8ssgANBg3HqZtH0PuqVOqnbYo+vv8AohSbZauKsBo1AQCLHb52aSPxXk/C+IvpuBaemR0I7Z69l6Z4r4iKGkqv6ltrfVz+UfnPyXkApFwtm25pgxOM5j+6QvptEvklkzNe/njjsWfRv+8PtZTcX7ywYjuRsPfC2mWNAHmQbrT3LpttA73YhWrQ0qQ0tOpTaGlzWBrmtbIfVtp3GInmdn2Vb4F4DY3UmpUe57Q+5rHAbkH4j1yTgAbBZdmjqnJyXy/Tr/4adequhFRfzfXpj+zl6PjFnEGkkgMrCnzbgOHluH+KT81euMaYOltTma+IBZLQGiXNcYIgnm5sY9l5l470nkayq1gtDmtqMAxGATH95jvqvUOBcU+8UgTmadJ0yDcKlMOyAAAZkR2g9VdsioRhKPTBTpk5znGfXJ9avh4raSpSERUpuAPQEtwfkYPyXm3gvhOo+8EWeXdRrUzcT8Qc1zXi2cBwkO2MQDlenv4dTtEU2ggENhoEB03ARtMn6pw3QNpjlaAOgAAA+QXiFu2Ml5nWdO+UX5G8iIqpaCIiAhFKIDBX0jXkEjmbNruokQYP8tsDstdule0ACqTAMy1suJmDIAAieg6LfUKGsg43DuBtYQ4EhwJMiGgl25LGw09tpjqug2uWwKg/dAc0GCT3bktz3MZGVsgKVFcdkdpMnueT5a4ESMg7KVr/AHS39WQ3aWxLImTDQRBMnI+cqaeqza4WujY5HxW4dsZxjfIwF7x5HnPmZ0UooJIRSiAhY9SW2Ov+GDM9oz+CyrX1GkDi1+z2XWncC4QZHVSiGcfiVJz6Ipuom0VGhhAnkA5HEHmYRseuJxOOPwTQMpspCmx4H3g7MfJMtMkkbeu2Ara+qfhqNjIAcJLSYkn+zmd8bZytKpVbSY0kE80gNEnpleJV7p5wd673CtxzwbtGiXP8x7bS0Pa0B08ri03HG5tGJOFtLicQ47TfRPlVgC4GSDBYBl09jCzeGX1HUA6q4m4yy74hTxbJ6k7/ADC7yrajufoU42Jy2rn6m/U0oJuHK6QZbgmJgO/eGTg9+hyqH4j8d16NZ9Boa11OOa39Zyh02mbRB2B+YVv8R8b+6UDWNNzwCBjYT+049Gz1zuvK/EHiluqLXO0zBUAIdUaXZBm0WnBgE5dPpCz9TbhbU8M2/DtNvlvlHK/f2PSafikfcWaw0ybmtlo6OLrDn90O69lXdV47dVoVabqVrnCGvYeW0kAgzkG2f9lzvDfi6o0eU8NqU7Q2LRytnINIQDgkSO+7sBdXW+EKVcB+md5RdJsdJpuAdabXD4T/AGd/QLnKU7Y5rfblfspazTzom8rjt7/s4WjgnnJAFsxvB6/T8wt3Q6h+h1dR5Mti2owbuG4qAnEbOH8RGN1i41wY6U0wageXh7XFuzX3XBv0c0Z7fS3eHBS1elpmrTa9zOQ3AEi3An0LYMHBVSmiUbHFcNFJIqn2i+JG126ZlImx48ySCJLgAwfIOcf+CuTxHhjqOm01dzHNvc6bv3SAaYt3BsaZnuvRtZpW3AVACWOLwXMAaAXkMtccXNaQzvgd1h8c8KNbQvawS9lr2iRm05EnqWkgesL6qq7YoR9SlbQ5uc31MP2e68VdJ5RPNSe9hE5tJkfgY+S7VPRvY7leCLSP0gJcXZLSXg7dNicbyqT9nPDawNQuFjb6FSHXBw5Hh+IgSHDBzme0+jQq9/y2PHcs6f5q1nsVXj3h4aqrTdWYwljSCW3TLpxJIBaMGHA5nuZseg0baVNrGjAAHToABt6AD5LIKWZWRc5TbSR1jBJuXmQQilFzOhCKUQBERAEREAREQBERAF8VaQcIc0EdiJH0K+0QGqWPZJbzjJtceaSZw8mIicH0yFlpagOmNwSCCCDI333GdxjKyrDX0zX7iCAQHDDmzvB6KevUjGOhmRa3mOZ8QubnLRloAkS3dx3+EdsdVnZUBEgyCmBk+kRFBJBCpvi/Q2kOpVrP0Za5mzA3vIPJ7AeuOtyXmHjXi/m4acS57vUBwYz85/4VrSxbmVNXJKsx+GuFivXbTDiWNE1Ds0ifhHXmgD2Dl6mB2XnX2YND31w4AgCkcichzoPuFfLHs+GXt7E82Xb3k5AB2Ocbr1q3mePI86OOK8+ZsubIgiQqv4u8P0BoKzWMp0g2aotaGi9snp3BLf7ysbNU0gumAJm6WxEyTdEDByvOvtN8SipZpaLg4G17yDgz+rZ/5f4VnX4UG2jY0SlO6Ki/r6FMoVzLSDkYHoR8OexHLCufgXWueKmnqteaBc1wcMAnE05jIPKSAQcHvCptfRljWyIFSmHt/tAPc270kNcfYjuvYeG0qep0tKoQDcxhPo6ATts4O+YKoadS35T5RseKWf4MJZT/AOse2avjbhgfo3upsF1Nwqi0ZMfGYHW0k/JcL7OKbnmsHUz5U06jH5AFTIIa4Z2MGOgg7q2fcH2PaKrhc6chpgdWjGxxvKyaXg4AIeS4SCG4AAGw5YJHo6dgrijmxTPmMZ7GbSzVojzGgkzILcOAJANp2kAGD3WPV8NpkH9GyXABxtbkNiAcZAgfQLoqCFaUsPg9bU1yYNFpgxoA/wCPRbCIoby8kpY4CIigkIiIAiIgCIiAIiIAihSgCKFKAIoRASiIgC136QTc02umSR+0YgXD9rp643WdEyRg126ktgVBHwgOHwuJGe5bkRzdxkrYlIWsNIWx5ZDRyi0jlDRM2gRac+2NlPDHKJ4jf5NTyhNSx1gJiXWm3PTK8T4gypTDm1mOY+1ohwgw0yfcS85GF7UeINa0l4sIbcQ6NpIw4YPyPUTErzfxNq6WrrXvLhFOwNDS0w43ZJG4PsFe0m5NrHBn63a0nnk2/spEVtQ2ZhlL8bj/ADXpC81+zGq0anVSQBbQAkj1AHuvSlx1X+x/j+DvpP8AUvz/ACaJpNNe57W3NafKN2S0x5nLPQwJjr6ql+IfCFOrr3VDdD2iWzhzrQCZGQC0RHvkK/VaDXRIBiYPUEgiQdwYJEjuufq+F/A4PfyTu6ZzIkkEmPdU7YqceTQ09rqm2u5w/F/hT7zTpVKbrKlNhaxobIeCB+jjcRBjcRM+lV4LS1ekrmmKVVtTexoup1QDH8Mes4/swvT6elYwBxyWggPeZcA7JFx7+nos9KsHCWmQuU6IykpJ4ZZp1tkK3CSzElmQJEGBI3g9RK+0RWCgEUKUARFCAlFCICURQgJRQiAlERAEREAREQBERAEREAREQBERAEREBSvtC4pYAwbloI9OeCR6xhUTR0alaoQxpcZMnoM7k9F6p4j8MUtVaXt5mwAQSDbcCWnuMLEzw4ymwtZLATPI4jPcDYHuYz1WjTfGFaXczbtPKdm7sc/wd4dZpxWNSHGo1hffFoDQeWD0mTJVn4eX2m+fjqRMSWXus2x8MfKOqwabhzZdcC6bcOJc3lgiGk2jInA3XRVS2e5tlyqGyKQUEKUXE7GGvRubC0hpywyMey6agheXHJ7U2uCGHGV9Ii9HgIiIAiIgCIiAIiIAiIgCIiAIiIAiIgCIiAIiIAiIgCIiAIiIAvh7ZX2iA+WtX0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monzerosama.com/wp-content/uploads/2010/07/business_process_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47" y="3048000"/>
            <a:ext cx="2262495" cy="15328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2.gstatic.com/images?q=tbn:ANd9GcS_aAOvQlSlp-b46A-VcNkVNX1rFz0yliNz5x0u7ijvV0aVsij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353" y="3720356"/>
            <a:ext cx="1276350" cy="127635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urved Connector 21"/>
          <p:cNvCxnSpPr>
            <a:stCxn id="17" idx="6"/>
          </p:cNvCxnSpPr>
          <p:nvPr/>
        </p:nvCxnSpPr>
        <p:spPr>
          <a:xfrm>
            <a:off x="5715000" y="3390900"/>
            <a:ext cx="1143000" cy="1905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7" idx="7"/>
            <a:endCxn id="1026" idx="2"/>
          </p:cNvCxnSpPr>
          <p:nvPr/>
        </p:nvCxnSpPr>
        <p:spPr>
          <a:xfrm rot="5400000" flipH="1" flipV="1">
            <a:off x="5931404" y="1681336"/>
            <a:ext cx="765430" cy="184547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7" idx="0"/>
            <a:endCxn id="1028" idx="2"/>
          </p:cNvCxnSpPr>
          <p:nvPr/>
        </p:nvCxnSpPr>
        <p:spPr>
          <a:xfrm rot="16200000" flipV="1">
            <a:off x="3691009" y="1900309"/>
            <a:ext cx="657083" cy="11811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7" idx="2"/>
          </p:cNvCxnSpPr>
          <p:nvPr/>
        </p:nvCxnSpPr>
        <p:spPr>
          <a:xfrm rot="10800000">
            <a:off x="2438400" y="3322540"/>
            <a:ext cx="1066800" cy="6836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7" idx="4"/>
            <a:endCxn id="15" idx="0"/>
          </p:cNvCxnSpPr>
          <p:nvPr/>
        </p:nvCxnSpPr>
        <p:spPr>
          <a:xfrm rot="5400000">
            <a:off x="4057650" y="4095750"/>
            <a:ext cx="685800" cy="4191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AutoShape 16"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18"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20"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22" descr="data:image/jpeg;base64,/9j/4AAQSkZJRgABAQAAAQABAAD/2wCEAAkGBhQQEBUQEBMWFRQSFhcTFBcXFRcXHBUYGBgWFB4ZFxcXGyYeGB8mGRgXIDsgJicpLCwuGCAxNTAqNTIrLCoBCQoKBQUFDQUFDSkYEhgpKSkpKSkpKSkpKSkpKSkpKSkpKSkpKSkpKSkpKSkpKSkpKSkpKSkpKSkpKSkpKSkpKf/AABEIANwA5AMBIgACEQEDEQH/xAAcAAEAAwEBAQEBAAAAAAAAAAAABgcIBQQDAQL/xABJEAABAwIDBQMFDQcCBQUAAAABAAIDBBEFByEGEjFBURNhcRQiMkKBCBcjJDNDUlNikZKxwRVUcpOhstJjgnOUoqPRGDWz0/D/xAAUAQEAAAAAAAAAAAAAAAAAAAAA/8QAFBEBAAAAAAAAAAAAAAAAAAAAAP/aAAwDAQACEQMRAD8AvFERAREQEREBERAReeur44I3TTPbHGwXc5xAAHeSqd2390I1l4cLbvngZ5B5o/4cZ1d4usO4oLhxDEoqeMyzyMjY3i57g0D2n8lXO0HugKCC7acSVLxw3R2bPa94v9zSs+43tHU1r+0q5nyu5bzrhv8AC3g32ALnsYSQALkmwA5nuQWbi/ug8QlJELYoG623W77rd7nki/eAFD6/b2vnJMtbUG+hAlc0fhYQP6K29kvc/wAL6HerzI2plG8Nx1hBfgCOD3czfwHC5qjbXYOpwqbs6ht2OJ7KVoO5IO7oerTqO8aoI/JKXHecSSeJJufvK/hEQF9IKhzDvMcWkc2kg/eF80QSLDsxMRpzeOtn8HSOkH4ZLhTPB/dEV0RAqI4Z2310MTj4Obdo/CVVSINObP58YdU2bM59M88pBdt+57Li3iArCpqpkrBJG5r2OF2uaQ5rh1BGhWIV2dndr6vD379JO+PW5aDdjv4mHzT910GykVQbE+6AhntFiTRBJw7VtzG7+IcYz947xwVtwTtkaHscHNcA5rmkEOB1BBGhHeg+iIiAiIgIiICIiAiIgIiICi+3WYVPhMO/Md6VwPZQtI3nnqfotv6x9lzoubmdmdHhMW4yz6qQfBx8mDh2kluA6Dn95GYcVxaWqldPUSOkkebuc43Ph3AdBoEHa2zzBqsVfvVD7RtN2RMuGM77esftG5UaREBXnkdlhbdxSsZ9qlY4f94j+38XRRbJ3LP9pTeU1LT5JC7gfnnjXcH2RzPs56aYYwAAAWA0AHIIP1Ud7oLbeJ7G4XFZ72vbLM7j2ZANmD7RDrnoNOZtM82cyG4VT9nEQauYHshx7NvAyuHdyHM9wKzlgez9TilQ6OnYZZXB0ryT7S5znaC5014khBx0XpxDDpKeR0M8bo5GGzmvBaR7D+a8yAiIgIiICIiApjsLmhVYU4NYe0p73dA8nd7yw/NnvGnUFQ5EGxtkNsqfFIBPTPvawkYbB8bujx+vA8l3Vi/Z7aOegnbUUshY9v3OHNrx6zT0/Valy+zBhxen32WZMwATRX1Yeo6tPI+w6oJWiIgIiICIiAiIgKK5ibeR4RSmV1nSvu2CO/pu6nnutuCT4DiQpFiGIMp4nzzODI42l73HkALlZH2+2wfila+pdcM9CFh9SME2HibknvJQcfFcUkqpn1E7y+SVxc9x5k/kOVuQC8iIgKU5ebCSYtViFt2xMs6eS3oN6D7R4AeJ4ArkbO7PzV9Sylp27z5DbuaObnHkANbrWexeyEOF0jKaEXI86R9tZHni4/kByAAQdPCsLjpYWU8DQyOJoaxo5Afmed+ZJK5W3G2UWFUjqibV3oxR31kfbRo6DmTyHsC6mMYvFSQPqah4ZHE3ec4/dYdSTYAcyQsnbfbby4tVmZ9xG27YI/q2X/q48SevcAg8NdW1OK1pe68tRUvAa0dToGtHJoGncAtGbL7P02zWGPmncN/dD6iQcXv9WOPqLmwHMknw5OT2XLcNgOIVoDZ3sLhvaeTxWub34OI1J5DTqqtzYzHditRuREilhJEQ4b54GVw6nkOQ7yUHD2x2smxasM8l/OO5FGLkMbfzWNHM68eZJXv2oysrcOgjqZo96N7QXll3di4+rLppy14X0urFyNyytu4pVs1OtKwjh/rEf2/i6FXZLEHNLXAFrgQQRcEHQgg8Qgw+ivDMrIq29VYU3T0n036w/wCH3dFSMkZaS1wIIJBBFiCNLEHgg/lERAREQEREBdPZvaKbD6llVTus+M8OTm82uHNpH/665iINj7G7XQ4pStqoDa/myMJuY3ji13/nmCCu4sn5V7dnCq0OeT5PNZk46C+jwOrSSfAuC1bFKHtDmkOa4Agg3BB1BBHEWQf2iIgIiICIvlVVLYmOkkIaxjS9xPANaC4k+ABQUz7oXbTdYzC4navtLUWPBoN2MPiRvW7m9VQ6621WPOrqyarfxmeXAH1W8Gt9jQB7FyUBERBqbKTL5mGUgldZ1TUNa+R/0WkBwjb3Dn1Pda07kkDQXOIAAJJJsABrcnks8ZX51Po92kxAl9OLNZJxfCOAB5vZ/UcrjRevOHN5lVH5Dh0hdE8fDygEb4+rbcA26nnw4XQR/N/Ms4nP5PAT5JC7zf8AWeNO0PdxAHTXnYSHI/LHtXNxOrZ8Gw3pmOHpuHzhH0QeHUi/IXqzZs0wqojXb/k4cDIIwC4jpqRp1tra9tVd+ZmbkEFEymwqRrnzx2D49BBFqywHqv0IA4ttfTRBws8Mzu2c7DKR/wAGw2qXg/KOHzYI9UHj1Ity14WTuWhxKfymoafJIXag/PPGu4PsjiT4DnpHdgdiZcWqxAy4jb508n0Gfq48AOvcCtY4RhMdJBHTwNDI4m7rWj8z1JNyTzJJQetjQAABYDQAcl+oiAq+zGyhgxQGaG0NXbR9vNk7pQP7hqO/grBRBi3Htn56Gd1PVRmORvI8HD6TTwcD1C5y2JtnslS4jTujrGjdYC5sujXRaXLmvPAaag6G2oWRMTgjZNIyGTtI2vc1km7u77QbB27c2uNbIPMiIgIiICIiAtHZB7Z+VUZoZXXlpANy51dCTYfhPm+Bas4qT5b7S/s/EoKhxtHvdnL/AMN/mknw0d/tQa8RAUQEREBQHO/GvJsHlaDZ1QWwN8HHed/0NcPap8qN90riOtHTg8pZXD8DGn+9BRyIiAiIgIiIC+1JT9pIyMFrS9waC4hrRcgXc48B3r4og2BsHsbDhdI2CGznGz5ZOcryPS8OQHIe0mRrMuWucU2GltPU701JwA4vhHWMni37B9lueksPr2TxMmiO8yRoew2IuDqDZwBQehERARFWOc2Zv7Pi8jpXfGpm6uB+QYdN7ueeXTj0uETzxzO7Quwujf5jTape0+k4fNAjkDx6nTkbx7KjKk4qXz1JcylaC1pbo6SS1vNJHBvEnrYdbcTLrYOTF6sRi7YWWdPJ9FvQHm53Ae08loPbLaymwCga2NrQ4N7OlhHMgcTz3RxJ4m/UoM47d7FyYTVmmke14I343tI85hJALm3uw6cD7CRqvps3lxXYjC+opYd6OMkXLg3fcBctZvekf/K92yezVTtDiLnyvcQ53aVMx9VvQcrkDda3lboFqTCsLjpYWU8DAyOJoaxo5D9STqTzJJQYrngdG4se0tc0lrmuBBaRoQQdQb8l81oX3QGzdJ5J5c6zKoOYxhGhmFwC1w9bdZc34i1r8lnpAREQEREGusssa8rwmllvdwjET/4o/gzfx3b+1FU2UeYMVDQvglfY9u57Rfg0sj/UORBoJERAWbPdET72LMb9CmjH3vld+q0msxZ+NIxl9+cMRHhu2/MFBXKIiAiIgIiICIpjlnl6/F6rdN208RBnkHTkxv2nf0Fz3EJBk1lh5fKK2qb8Vid5rSPl3jl3sB49Tp1tpEC2gXwoKFkETIYWhkcbQ1jRoAByX2e8NBcTYAXJPIDmUH9Isy5kZszVVe19FK+OGkd8AWkjfcLgyuHA3FwAfVPeVZWyGeNNPRSS1hEU9OzekYOEvAAxA8SXEDd5E9NUElzF28jwmkMrrOmku2CP6Tup+y3iT4DiVmTDcPqcYr9wEyT1Dy57jwHNz3fRaB+QA5BfXanaWoxiu7V4LnyOEcMTbndaTZrGjmbnjzJJWgMv9jYcAoH1FU5olLd+pkPBgGojb1APT0nHwCD3QRUezWF6nzY/SOm/UTOHLqTbhyA6BZ7rays2hxIab0sx3WN13IYx+TWjUnnqeJX22+23mxusG613Zh3Z00I1PnG1yBxe7T+g5K98qsuW4TTb0gBqpgDM7juDiI2noOZ5nwCDubF7Hw4XStpodfWkeRrI88XH8gOQAC6WMYvFSQPqZ3BkcTd5xP5DqSbADmSF6pJA0FziAALkk2AA1uSeCzJm/mWcTn8np3HySE+by7Z407Q93IDprz0CP5gbcS4tVmd92xtu2GO/ybP1ceJP6AKMoiAiIgIiIP0IgRBuJERAWcPdF027ikT7aPpma97ZJQf6W+9aPVK+6Uw0mKkqANGOkicf4w17f7HfegoZERAREQERerDMNkqZmQQML5JHBrGjmT+Q535AEoOhsjspNidUylpxq7V7jwjYOL3dw/qbBaz2W2Zhw6lZS07bNZqTze48XuPMn/wOAC5GXGwMeEUojFnTyWdPJ9J30W/ZbwHtPNS1AVL58Zi9mw4XTP8APePjLgfRYdRF4uGp7rDmVOsy9u2YTRmTQzyXZAw83W9Ij6LeJ66DmsoVdW+WR0sji58ji97jqXOJuSfag+KIiCQbDbV/sytZV9kyXduC1w1AOhLHeq63PvUjzWzTdir2w0+8ykjs4Ndo6R9vSeAbWGoA8Tz0rxWzkplj5ZIMQq2/F43fBMI0me08T1Y0/eRbkQglWSOWHk7G4lVs+GeLwMcPkmEemRyc4fcD1OlwIqzzkzN/Z0PklM743MOI+YYfW/iPIeJ6XCLZ45n7xdhdG/QebVPB4kfMg9B633db0iv1zrm55r8QEREBERAREQfWKmc4Xa0kcNAv1XrkjsiybDHTSsB353lhP0Q2Nn9zXIguhERAUNzcwTyvCKhjRd0be3ZbrGd42/2bwUyX4RfQoMOopHmFs1+z8RnpgLMDt+Lvjf5zbdbA2/2lRxAREQfrWkkAC5OgA5rS+TuWIw2Hyqpb8bmHA/MMPqD7R5n2cjeN5H5X23cUrGa+lSscOH+s4f2/i6K70BeTFcUjpYX1E7gyOJpe9x5AdOpPADmSAvWs5545jeWTeQUzvgIHfCOB0llGnta3h3m55AoIVt3tlJitY+pkuGejCy/ycYOg8TxJ5k+CjqIgIiIC05lFmRT1tNFRaQ1EEbY+z0AkaxoG9F10Fy3iNeI1WY1/cMzmOD2OLXNIc1wJBaRqCCNQUGtcxdvY8JpTK6zppLtgj+k7qfst4k+A4lZRxPEpKmZ887y+SVxc9x5k/kOVuQAC+uMY7PWSCWqmfK8ANBe69gOQ6LwICIiAiIgIiIC/QL6L8U4yc2Z8uxWLeF46f4xJ08wjdB8X7unQFBo/YjBPIsOpqYizo4m74+2RvO/6iV+LuogIiICIiCrM+9jPKqMVsTby0gJfYauhOrvwnzu4byzetxPYCCCLg6EHW471ljNvYA4XWF0bT5LOS+E8mnnGT1by6gjvQQRWdk3lj+0JRV1TfisTtAfn3j1e9g5nnw624GWuX8mL1QZq2CMh08g5D6LftOsQOmp5WOrMOw+OniZBC0MjjaGsaOAAQfdrQBYaAaBfqLh7ZbWRYZSPqptd3RjL6yPPotH6nkASgh2dWYv7Pp/JKd1qmoadQdYozoXdzjqB7TyCzSvdjmNS1lRJUzu3pJXbzj05ADoALADoAvCgIiICIiAiIgIiICIiAiIgIiIC1Nk1sb+zsPa6Rtp6m0stxYtFvMYfBpJtyLnKqckcvTXVPlk7fi9MQWgjSWUahveG+kf9o5m2k0BERAREQEREBVhnvtTTQUJopGNlnqBeNhPyQB+WNtRY3A6m/EXUs2821iwmkdUSec83bDHexkfbh3AcSeQ77BZOxzG5a2ofU1Dt6SU3cenIADkALADoEF+5D7X0slI3D2NbDUR3c5v19+MgJ1LrWBHIAW04WusR0Va+GRssTix7CHNc02LSOBBWkMsM4osRDaWqIjq+A5Mn72fRd9j7ugCyZpmsaXvIa1oLnEmwAAuSTyACyrmpmA7Fas7hIpobtgb16yEdXW9gsOt55nzmLxwqmd0NU4H2iK/3E+wdQqNQEREBXzltlHh9dhdPVVDJDLIJN4iVzR5ssjBoOGjQqGWrMlv/AGOk8Jf/AJ5kHi94bC/q5f5z094bC/q5f5z1YiIK794bC/q5f5z094bC/q5f5z1YiIK794bC/q5f5z094bC/q5f5z1YiIK794bC/q5f5z094bC/q5f5z1YiIK794bC/q5f5z094bC/q5f5z1YiIK1rci8LZG9wjlu1riPhn8QCVSGX2wUuLVIiYC2FhBnltoxvQci48h7eCtrNXOdkDX0WHuD5iCySUWLYr6EN5Of/Qd54TLKmiZFhFJ2bA3fibI+wtvPcNXHqSgkOEYRFSQMp6dgZHE3da0fmTzJOpPMlexEQEREBERAXPx7HYqGnfU1Dt2OMXPUnk1o5knQBeyoqGxsdJI4NYwFznE2DWgXJJ5ABZczWzIditRuREikhJ7JvDfPAyOHU8hyHeSg4u3O2cuK1bqiXRo82KO+kbOQHU8yeZ9ijqIgLp7N4FNW1UdNTC8kjhY8N0DUvJHANGt+5c0Bacyby6/ZtN5RO341UAFwI1iZxEfceZ77Dkgq3MLJmqot6phc6qhPnSPsTI0nVznt1Lhe53hfvtxVaLcagO2uTVHiO9IweTznXtI2izj/qR6B3iLHvQZaRTbanKDEKC73RdtENe0hu8AdXNtvN9ot3qEoCkuFZj4hSwtp6eqfHEy+60Blhclx4tJ4kn2qNIgmHvu4r++yfhj/wAU993Ff32T8Mf+Kh6IJh77uK/vsn4Y/wDFPfdxX99k/DH/AIqHogmHvu4r++yfhj/xT33cV/fZPwx/4qHogmHvu4r++yfhj/xT33cV/fZPwx/4qINbc2HE8FP9lsk8QrbOkZ5NEfXmBDrfZj9I+23ig54zbxU6Ctk/DH/irR2P2YxrEYi7Eq6engkaQI2hjZXg9fN+DHjqeg4qX7GZUUWGWexnazj56QAuB+wODPZr3lTNBUn/AKcKL95qf+1/9aszAcHbR00VLG5zmwsEbS61yB1sAF70QEREBERARFUGdmaHkzHYdSP+HeLTvafkmEegDye4fcD1OgRrOzNDyl7sOpHfAMNp3g/KvB9AEcWNP3kdBrUCIgIik+XuxL8WrGwNu2NvnzvHqMB5faPAd+vAFBN8isuvKJRiVS34GF3wDTwkkHrd7WH/AKvArQq8+HYeyniZBC0MjjaGMaOAA0XoQEREBRvH8u6CuuaimjLz67RuP8S5lifbdSREFMYx7m2F1zSVb2cSGysEg8N5paQPYVDMQyAxOMnsxDMOrJbX9kgaVppEGRqrK3E4/Sopj/CA/wDsJXgfsTXjjQ1X/Ly/o1bIRBjiPYevdoKGq/5eUfm1dGkypxSX0aKUfx7rP7yFrZEGacO9z7iMh+FMMI6uk3j7BGCprg3ucKdhBqqmSXnusaIm+BJLnHxBCuFEHCwDYeiobeS00bHD17bz+npuu7+q7qIgIiICIiAiIgIiIItmXtQ7DcNmqY/lNI476gPed0OPhqfYsk1FQ6R7pJHFz3kuc4m5cSbkk8zda7zE2XOJYdNStNnkB8fTfZ5zQe48PasjVlI+GR8UrS18bix7Txa5psQfaEHxREQeigoHzyshhaXySODGNHEkmwC1ll3sQzCaNsAsZX2fO/6b7cAfot4D2niSoRkVlz5PGMTqW/Cyt+LtI9CMj0/4ncujfHS4EBERAREQEREBERAREQEREBERAREQEREBERAREQEREBV/mHlBT4qTOx3YVO7bfABbJbh2jeJ6bwN/GwCsBEGWMTyRxSF1hAJR9KJ7SPucQR9ylGX+Q05nbPibWsiYQ7sbhzpSNd1+6bNb14k8O9X+iD8a2wsNAOC/URAREQEREBERAREQEREBERAREQEREBERAREQEREBER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The Rule of Law, beyond our bias or prejudice — A Nigerian case study Abidemi Babaolowo Oderin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105400"/>
            <a:ext cx="1553620" cy="14938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6112C49-5ED6-4A2C-81D6-89C57A343904}" type="slidenum">
              <a:rPr lang="en-US" smtClean="0"/>
              <a:t>15</a:t>
            </a:fld>
            <a:endParaRPr lang="en-US"/>
          </a:p>
        </p:txBody>
      </p:sp>
    </p:spTree>
    <p:extLst>
      <p:ext uri="{BB962C8B-B14F-4D97-AF65-F5344CB8AC3E}">
        <p14:creationId xmlns:p14="http://schemas.microsoft.com/office/powerpoint/2010/main" val="4148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down)">
                                      <p:cBhvr>
                                        <p:cTn id="29" dur="500"/>
                                        <p:tgtEl>
                                          <p:spTgt spid="10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wipe(down)">
                                      <p:cBhvr>
                                        <p:cTn id="45" dur="500"/>
                                        <p:tgtEl>
                                          <p:spTgt spid="10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nodeType="withEffect">
                                  <p:stCondLst>
                                    <p:cond delay="0"/>
                                  </p:stCondLst>
                                  <p:childTnLst>
                                    <p:set>
                                      <p:cBhvr>
                                        <p:cTn id="57" dur="1" fill="hold">
                                          <p:stCondLst>
                                            <p:cond delay="0"/>
                                          </p:stCondLst>
                                        </p:cTn>
                                        <p:tgtEl>
                                          <p:spTgt spid="1048"/>
                                        </p:tgtEl>
                                        <p:attrNameLst>
                                          <p:attrName>style.visibility</p:attrName>
                                        </p:attrNameLst>
                                      </p:cBhvr>
                                      <p:to>
                                        <p:strVal val="visible"/>
                                      </p:to>
                                    </p:set>
                                    <p:animEffect transition="in" filter="wipe(down)">
                                      <p:cBhvr>
                                        <p:cTn id="58" dur="500"/>
                                        <p:tgtEl>
                                          <p:spTgt spid="10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nodeType="withEffect">
                                  <p:stCondLst>
                                    <p:cond delay="0"/>
                                  </p:stCondLst>
                                  <p:childTnLst>
                                    <p:set>
                                      <p:cBhvr>
                                        <p:cTn id="70" dur="1" fill="hold">
                                          <p:stCondLst>
                                            <p:cond delay="0"/>
                                          </p:stCondLst>
                                        </p:cTn>
                                        <p:tgtEl>
                                          <p:spTgt spid="1038"/>
                                        </p:tgtEl>
                                        <p:attrNameLst>
                                          <p:attrName>style.visibility</p:attrName>
                                        </p:attrNameLst>
                                      </p:cBhvr>
                                      <p:to>
                                        <p:strVal val="visible"/>
                                      </p:to>
                                    </p:set>
                                    <p:animEffect transition="in" filter="wipe(down)">
                                      <p:cBhvr>
                                        <p:cTn id="71"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5" grpId="0"/>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ext uri="{D42A27DB-BD31-4B8C-83A1-F6EECF244321}">
                <p14:modId xmlns:p14="http://schemas.microsoft.com/office/powerpoint/2010/main" val="117650369"/>
              </p:ext>
            </p:extLst>
          </p:nvPr>
        </p:nvGraphicFramePr>
        <p:xfrm>
          <a:off x="152400" y="228600"/>
          <a:ext cx="6096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9" name="Picture 1" descr="C:\Users\Roger El Khoury\AppData\Local\Microsoft\Windows\INetCache\IE\2EHLSYF2\MC90031886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8077200" y="3126312"/>
            <a:ext cx="992213" cy="833976"/>
          </a:xfrm>
          <a:prstGeom prst="rect">
            <a:avLst/>
          </a:prstGeom>
          <a:noFill/>
          <a:extLst>
            <a:ext uri="{909E8E84-426E-40DD-AFC4-6F175D3DCCD1}">
              <a14:hiddenFill xmlns:a14="http://schemas.microsoft.com/office/drawing/2010/main">
                <a:solidFill>
                  <a:srgbClr val="FFFFFF"/>
                </a:solidFill>
              </a14:hiddenFill>
            </a:ext>
          </a:extLst>
        </p:spPr>
      </p:pic>
      <p:sp>
        <p:nvSpPr>
          <p:cNvPr id="36" name="Flowchart: Alternate Process 35"/>
          <p:cNvSpPr/>
          <p:nvPr/>
        </p:nvSpPr>
        <p:spPr>
          <a:xfrm>
            <a:off x="5486400" y="3048000"/>
            <a:ext cx="2971800" cy="9906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2800" b="1" dirty="0">
                <a:solidFill>
                  <a:srgbClr val="FF0000"/>
                </a:solidFill>
                <a:effectLst>
                  <a:outerShdw blurRad="38100" dist="38100" dir="2700000" algn="tl">
                    <a:srgbClr val="000000">
                      <a:alpha val="43137"/>
                    </a:srgbClr>
                  </a:outerShdw>
                </a:effectLst>
              </a:rPr>
              <a:t>الاهداف والمنافع لعملية قياس </a:t>
            </a:r>
            <a:r>
              <a:rPr lang="ar-LB" sz="2800" b="1" dirty="0" smtClean="0">
                <a:solidFill>
                  <a:srgbClr val="FF0000"/>
                </a:solidFill>
                <a:effectLst>
                  <a:outerShdw blurRad="38100" dist="38100" dir="2700000" algn="tl">
                    <a:srgbClr val="000000">
                      <a:alpha val="43137"/>
                    </a:srgbClr>
                  </a:outerShdw>
                </a:effectLst>
              </a:rPr>
              <a:t>الاداء</a:t>
            </a:r>
            <a:endParaRPr lang="en-US" sz="2800" b="1" dirty="0">
              <a:solidFill>
                <a:srgbClr val="FF0000"/>
              </a:solidFill>
              <a:effectLst>
                <a:outerShdw blurRad="38100" dist="38100" dir="2700000" algn="tl">
                  <a:srgbClr val="000000">
                    <a:alpha val="43137"/>
                  </a:srgbClr>
                </a:outerShdw>
              </a:effectLst>
            </a:endParaRPr>
          </a:p>
        </p:txBody>
      </p:sp>
      <p:cxnSp>
        <p:nvCxnSpPr>
          <p:cNvPr id="37" name="Straight Arrow Connector 36"/>
          <p:cNvCxnSpPr/>
          <p:nvPr/>
        </p:nvCxnSpPr>
        <p:spPr>
          <a:xfrm flipH="1">
            <a:off x="5715000" y="3960288"/>
            <a:ext cx="1600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E6112C49-5ED6-4A2C-81D6-89C57A343904}" type="slidenum">
              <a:rPr lang="en-US" smtClean="0"/>
              <a:t>16</a:t>
            </a:fld>
            <a:endParaRPr lang="en-US"/>
          </a:p>
        </p:txBody>
      </p:sp>
    </p:spTree>
    <p:extLst>
      <p:ext uri="{BB962C8B-B14F-4D97-AF65-F5344CB8AC3E}">
        <p14:creationId xmlns:p14="http://schemas.microsoft.com/office/powerpoint/2010/main" val="40477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heel(1)">
                                      <p:cBhvr>
                                        <p:cTn id="7" dur="2000"/>
                                        <p:tgtEl>
                                          <p:spTgt spid="20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rtl="1"/>
            <a:r>
              <a:rPr lang="ar-LB" dirty="0" smtClean="0"/>
              <a:t>تخطيط قياس الاداء </a:t>
            </a:r>
            <a:r>
              <a:rPr lang="ar-LB" sz="1050" dirty="0" smtClean="0"/>
              <a:t>(</a:t>
            </a:r>
            <a:r>
              <a:rPr lang="en-US" sz="1050" dirty="0" smtClean="0"/>
              <a:t>deliverable 3 pg 17</a:t>
            </a:r>
            <a:r>
              <a:rPr lang="ar-LB" sz="1050" dirty="0"/>
              <a:t>)</a:t>
            </a:r>
          </a:p>
        </p:txBody>
      </p:sp>
      <p:sp>
        <p:nvSpPr>
          <p:cNvPr id="5" name="Content Placeholder 2"/>
          <p:cNvSpPr>
            <a:spLocks noGrp="1"/>
          </p:cNvSpPr>
          <p:nvPr>
            <p:ph idx="1"/>
          </p:nvPr>
        </p:nvSpPr>
        <p:spPr>
          <a:xfrm>
            <a:off x="457200" y="1600200"/>
            <a:ext cx="8229600" cy="4525963"/>
          </a:xfrm>
        </p:spPr>
        <p:txBody>
          <a:bodyPr>
            <a:normAutofit/>
          </a:bodyPr>
          <a:lstStyle/>
          <a:p>
            <a:pPr algn="just" rtl="1"/>
            <a:r>
              <a:rPr lang="ar-LB" sz="2400" dirty="0"/>
              <a:t>يتم رسم الخطط الوطنية من قبل إدارةٍ مركزية، كوزارة التخطيط أو ما يماثلها من </a:t>
            </a:r>
            <a:r>
              <a:rPr lang="ar-LB" sz="2400" dirty="0" smtClean="0"/>
              <a:t>المؤسسات.تحدّد </a:t>
            </a:r>
            <a:r>
              <a:rPr lang="ar-LB" sz="2400" dirty="0"/>
              <a:t>هذه الخطط التوجّهات العامة لمسار التنمية الاقتصادية </a:t>
            </a:r>
            <a:r>
              <a:rPr lang="ar-LB" sz="2400" dirty="0" smtClean="0"/>
              <a:t>والاجتماعية.ومن </a:t>
            </a:r>
            <a:r>
              <a:rPr lang="ar-LB" sz="2400" dirty="0"/>
              <a:t>المتوقّع أن ترسم الوزارات خططاً قطاعيّة تسعى من خلالها إلى بلوغ الأهداف الموضوعة في الخطة الوطنية. </a:t>
            </a:r>
            <a:endParaRPr lang="ar-LB" sz="2400" dirty="0" smtClean="0"/>
          </a:p>
          <a:p>
            <a:pPr algn="just" rtl="1">
              <a:buNone/>
            </a:pPr>
            <a:endParaRPr lang="ar-LB" sz="2400" dirty="0" smtClean="0"/>
          </a:p>
          <a:p>
            <a:pPr algn="just" rtl="1"/>
            <a:r>
              <a:rPr lang="ar-LB" sz="2400" dirty="0" smtClean="0"/>
              <a:t>أما </a:t>
            </a:r>
            <a:r>
              <a:rPr lang="ar-LB" sz="2400" dirty="0"/>
              <a:t>على مستوى كل وزارة، فإنّ خططاً يتم وضعها على مستوى كل وحدة إدارية. بناءً عليه، يتم وضع أهداف محددة على صعيد الموظفين الأفراد من أجل ترجمة أهداف كل وحدة إدارية في خطواتٍ محدّدة.</a:t>
            </a:r>
            <a:endParaRPr lang="en-US" sz="2400" dirty="0"/>
          </a:p>
          <a:p>
            <a:pPr algn="just" rtl="1"/>
            <a:endParaRPr lang="ar-LB" dirty="0"/>
          </a:p>
        </p:txBody>
      </p:sp>
      <p:sp>
        <p:nvSpPr>
          <p:cNvPr id="2" name="Slide Number Placeholder 1"/>
          <p:cNvSpPr>
            <a:spLocks noGrp="1"/>
          </p:cNvSpPr>
          <p:nvPr>
            <p:ph type="sldNum" sz="quarter" idx="12"/>
          </p:nvPr>
        </p:nvSpPr>
        <p:spPr/>
        <p:txBody>
          <a:bodyPr/>
          <a:lstStyle/>
          <a:p>
            <a:fld id="{E6112C49-5ED6-4A2C-81D6-89C57A343904}" type="slidenum">
              <a:rPr lang="en-US" smtClean="0"/>
              <a:t>17</a:t>
            </a:fld>
            <a:endParaRPr lang="en-US"/>
          </a:p>
        </p:txBody>
      </p:sp>
    </p:spTree>
    <p:extLst>
      <p:ext uri="{BB962C8B-B14F-4D97-AF65-F5344CB8AC3E}">
        <p14:creationId xmlns:p14="http://schemas.microsoft.com/office/powerpoint/2010/main" val="3146455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noGrp="1"/>
          </p:cNvGraphicFramePr>
          <p:nvPr>
            <p:ph idx="1"/>
            <p:extLst>
              <p:ext uri="{D42A27DB-BD31-4B8C-83A1-F6EECF244321}">
                <p14:modId xmlns:p14="http://schemas.microsoft.com/office/powerpoint/2010/main" val="3081195836"/>
              </p:ext>
            </p:extLst>
          </p:nvPr>
        </p:nvGraphicFramePr>
        <p:xfrm>
          <a:off x="457200" y="808037"/>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24200" y="304800"/>
            <a:ext cx="3488455" cy="461665"/>
          </a:xfrm>
          <a:prstGeom prst="rect">
            <a:avLst/>
          </a:prstGeom>
        </p:spPr>
        <p:txBody>
          <a:bodyPr wrap="none">
            <a:spAutoFit/>
          </a:bodyPr>
          <a:lstStyle/>
          <a:p>
            <a:pPr lvl="0" rtl="1"/>
            <a:r>
              <a:rPr lang="ar-LB" sz="2400" b="1" dirty="0">
                <a:effectLst>
                  <a:outerShdw blurRad="38100" dist="38100" dir="2700000" algn="tl">
                    <a:srgbClr val="000000">
                      <a:alpha val="43137"/>
                    </a:srgbClr>
                  </a:outerShdw>
                </a:effectLst>
              </a:rPr>
              <a:t>تخطيط وتنفيذ وتقويم قياس الاداء</a:t>
            </a:r>
            <a:endParaRPr lang="en-US" sz="24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E6112C49-5ED6-4A2C-81D6-89C57A343904}" type="slidenum">
              <a:rPr lang="en-US" smtClean="0"/>
              <a:t>18</a:t>
            </a:fld>
            <a:endParaRPr lang="en-US"/>
          </a:p>
        </p:txBody>
      </p:sp>
    </p:spTree>
    <p:extLst>
      <p:ext uri="{BB962C8B-B14F-4D97-AF65-F5344CB8AC3E}">
        <p14:creationId xmlns:p14="http://schemas.microsoft.com/office/powerpoint/2010/main" val="425040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304800"/>
            <a:ext cx="3488455" cy="461665"/>
          </a:xfrm>
          <a:prstGeom prst="rect">
            <a:avLst/>
          </a:prstGeom>
        </p:spPr>
        <p:txBody>
          <a:bodyPr wrap="none">
            <a:spAutoFit/>
          </a:bodyPr>
          <a:lstStyle/>
          <a:p>
            <a:pPr lvl="0" rtl="1"/>
            <a:r>
              <a:rPr lang="ar-LB" sz="2400" b="1" dirty="0">
                <a:effectLst>
                  <a:outerShdw blurRad="38100" dist="38100" dir="2700000" algn="tl">
                    <a:srgbClr val="000000">
                      <a:alpha val="43137"/>
                    </a:srgbClr>
                  </a:outerShdw>
                </a:effectLst>
              </a:rPr>
              <a:t>تخطيط وتنفيذ وتقويم قياس الاداء</a:t>
            </a:r>
            <a:endParaRPr lang="en-US" sz="2400" b="1"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559210902"/>
              </p:ext>
            </p:extLst>
          </p:nvPr>
        </p:nvGraphicFramePr>
        <p:xfrm>
          <a:off x="152400" y="1143000"/>
          <a:ext cx="6096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 Arrow 8"/>
          <p:cNvSpPr/>
          <p:nvPr/>
        </p:nvSpPr>
        <p:spPr>
          <a:xfrm>
            <a:off x="5715000" y="3276600"/>
            <a:ext cx="30480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FF0000"/>
                </a:solidFill>
                <a:effectLst>
                  <a:outerShdw blurRad="38100" dist="38100" dir="2700000" algn="tl">
                    <a:srgbClr val="000000">
                      <a:alpha val="43137"/>
                    </a:srgbClr>
                  </a:outerShdw>
                </a:effectLst>
              </a:rPr>
              <a:t>تخطيط</a:t>
            </a:r>
            <a:r>
              <a:rPr lang="en-US" sz="3200" b="1" dirty="0">
                <a:solidFill>
                  <a:srgbClr val="FF0000"/>
                </a:solidFill>
                <a:effectLst>
                  <a:outerShdw blurRad="38100" dist="38100" dir="2700000" algn="tl">
                    <a:srgbClr val="000000">
                      <a:alpha val="43137"/>
                    </a:srgbClr>
                  </a:outerShdw>
                </a:effectLst>
              </a:rPr>
              <a:t> </a:t>
            </a:r>
            <a:r>
              <a:rPr lang="ar-LB" sz="3200" b="1" dirty="0">
                <a:solidFill>
                  <a:srgbClr val="FF0000"/>
                </a:solidFill>
                <a:effectLst>
                  <a:outerShdw blurRad="38100" dist="38100" dir="2700000" algn="tl">
                    <a:srgbClr val="000000">
                      <a:alpha val="43137"/>
                    </a:srgbClr>
                  </a:outerShdw>
                </a:effectLst>
              </a:rPr>
              <a:t>قياس </a:t>
            </a:r>
            <a:r>
              <a:rPr lang="ar-LB" sz="3200" b="1" dirty="0" smtClean="0">
                <a:solidFill>
                  <a:srgbClr val="FF0000"/>
                </a:solidFill>
                <a:effectLst>
                  <a:outerShdw blurRad="38100" dist="38100" dir="2700000" algn="tl">
                    <a:srgbClr val="000000">
                      <a:alpha val="43137"/>
                    </a:srgbClr>
                  </a:outerShdw>
                </a:effectLst>
              </a:rPr>
              <a:t>الاداء</a:t>
            </a:r>
            <a:endParaRPr lang="en-US" sz="3200" b="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E6112C49-5ED6-4A2C-81D6-89C57A343904}" type="slidenum">
              <a:rPr lang="en-US" smtClean="0"/>
              <a:t>19</a:t>
            </a:fld>
            <a:endParaRPr lang="en-US"/>
          </a:p>
        </p:txBody>
      </p:sp>
    </p:spTree>
    <p:extLst>
      <p:ext uri="{BB962C8B-B14F-4D97-AF65-F5344CB8AC3E}">
        <p14:creationId xmlns:p14="http://schemas.microsoft.com/office/powerpoint/2010/main" val="4081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990600"/>
            <a:ext cx="8229600" cy="461665"/>
          </a:xfrm>
          <a:prstGeom prst="rect">
            <a:avLst/>
          </a:prstGeom>
        </p:spPr>
        <p:txBody>
          <a:bodyPr wrap="square">
            <a:spAutoFit/>
          </a:bodyPr>
          <a:lstStyle/>
          <a:p>
            <a:pPr marL="457200" lvl="0" indent="-457200" algn="just" rtl="1">
              <a:buFont typeface="Courier New" pitchFamily="49" charset="0"/>
              <a:buChar char="o"/>
            </a:pPr>
            <a:r>
              <a:rPr lang="ar-LB" sz="2400" dirty="0"/>
              <a:t> </a:t>
            </a:r>
            <a:r>
              <a:rPr lang="ar-LB" sz="2400" dirty="0" smtClean="0"/>
              <a:t>عرض </a:t>
            </a:r>
            <a:r>
              <a:rPr lang="ar-LB" sz="2400" dirty="0">
                <a:hlinkClick r:id="rId2" action="ppaction://hlinkfile"/>
              </a:rPr>
              <a:t>مذكرة الامين العام</a:t>
            </a:r>
            <a:r>
              <a:rPr lang="ar-LB" sz="2400" dirty="0"/>
              <a:t>: </a:t>
            </a:r>
            <a:r>
              <a:rPr lang="ar-LB" sz="2400" dirty="0" smtClean="0"/>
              <a:t>قراءة وتحليل</a:t>
            </a:r>
            <a:endParaRPr lang="en-US" sz="2400" dirty="0"/>
          </a:p>
        </p:txBody>
      </p:sp>
      <p:sp>
        <p:nvSpPr>
          <p:cNvPr id="5" name="Rectangle 4"/>
          <p:cNvSpPr/>
          <p:nvPr/>
        </p:nvSpPr>
        <p:spPr>
          <a:xfrm>
            <a:off x="4143569" y="304800"/>
            <a:ext cx="4204997" cy="461665"/>
          </a:xfrm>
          <a:prstGeom prst="rect">
            <a:avLst/>
          </a:prstGeom>
        </p:spPr>
        <p:txBody>
          <a:bodyPr wrap="none">
            <a:spAutoFit/>
          </a:bodyPr>
          <a:lstStyle/>
          <a:p>
            <a:pPr lvl="0" algn="just" rtl="1"/>
            <a:r>
              <a:rPr lang="ar-LB" sz="2400" b="1" u="sng" dirty="0"/>
              <a:t>الجلسة الاولى: تنظيم مكتب المفتش العام</a:t>
            </a:r>
            <a:endParaRPr lang="en-US" sz="2400" b="1" u="sng" dirty="0"/>
          </a:p>
        </p:txBody>
      </p:sp>
      <p:pic>
        <p:nvPicPr>
          <p:cNvPr id="1026"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176" y="1600200"/>
            <a:ext cx="4104824" cy="517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2</a:t>
            </a:fld>
            <a:endParaRPr lang="en-US"/>
          </a:p>
        </p:txBody>
      </p:sp>
    </p:spTree>
    <p:extLst>
      <p:ext uri="{BB962C8B-B14F-4D97-AF65-F5344CB8AC3E}">
        <p14:creationId xmlns:p14="http://schemas.microsoft.com/office/powerpoint/2010/main" val="192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28600"/>
            <a:ext cx="2055371" cy="461665"/>
          </a:xfrm>
          <a:prstGeom prst="rect">
            <a:avLst/>
          </a:prstGeom>
        </p:spPr>
        <p:txBody>
          <a:bodyPr wrap="none">
            <a:spAutoFit/>
          </a:bodyPr>
          <a:lstStyle/>
          <a:p>
            <a:pPr lvl="0" rtl="1"/>
            <a:r>
              <a:rPr lang="ar-LB" sz="2400" b="1" dirty="0">
                <a:effectLst>
                  <a:outerShdw blurRad="38100" dist="38100" dir="2700000" algn="tl">
                    <a:srgbClr val="000000">
                      <a:alpha val="43137"/>
                    </a:srgbClr>
                  </a:outerShdw>
                </a:effectLst>
              </a:rPr>
              <a:t>تنفيذ اعمال القياس</a:t>
            </a:r>
            <a:endParaRPr lang="en-US" sz="2400" b="1" dirty="0">
              <a:effectLst>
                <a:outerShdw blurRad="38100" dist="38100" dir="2700000" algn="tl">
                  <a:srgbClr val="000000">
                    <a:alpha val="43137"/>
                  </a:srgbClr>
                </a:outerShdw>
              </a:effectLst>
            </a:endParaRPr>
          </a:p>
        </p:txBody>
      </p:sp>
      <p:graphicFrame>
        <p:nvGraphicFramePr>
          <p:cNvPr id="6" name="Diagram 5">
            <a:hlinkClick r:id="rId2" action="ppaction://hlinkfile"/>
          </p:cNvPr>
          <p:cNvGraphicFramePr/>
          <p:nvPr>
            <p:extLst>
              <p:ext uri="{D42A27DB-BD31-4B8C-83A1-F6EECF244321}">
                <p14:modId xmlns:p14="http://schemas.microsoft.com/office/powerpoint/2010/main" val="2881547901"/>
              </p:ext>
            </p:extLst>
          </p:nvPr>
        </p:nvGraphicFramePr>
        <p:xfrm>
          <a:off x="533400" y="1066800"/>
          <a:ext cx="8001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20</a:t>
            </a:fld>
            <a:endParaRPr lang="en-US"/>
          </a:p>
        </p:txBody>
      </p:sp>
    </p:spTree>
    <p:extLst>
      <p:ext uri="{BB962C8B-B14F-4D97-AF65-F5344CB8AC3E}">
        <p14:creationId xmlns:p14="http://schemas.microsoft.com/office/powerpoint/2010/main" val="299518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4083238" y="609600"/>
            <a:ext cx="4881656"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 - </a:t>
            </a:r>
            <a:r>
              <a:rPr lang="en-US" sz="1200" dirty="0"/>
              <a:t>(deliverable 4 pg.35)</a:t>
            </a:r>
            <a:r>
              <a:rPr lang="ar-LB" sz="12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4247300912"/>
              </p:ext>
            </p:extLst>
          </p:nvPr>
        </p:nvGraphicFramePr>
        <p:xfrm>
          <a:off x="381000" y="1066801"/>
          <a:ext cx="8534399" cy="5574791"/>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a:effectLst/>
                        </a:rPr>
                        <a:t>مجال الأداء الرئيسي</a:t>
                      </a:r>
                      <a:endParaRPr lang="en-US" sz="1400">
                        <a:effectLst/>
                        <a:latin typeface="Calibri"/>
                        <a:ea typeface="Calibri"/>
                        <a:cs typeface="Arial"/>
                      </a:endParaRPr>
                    </a:p>
                  </a:txBody>
                  <a:tcPr marL="68580" marR="68580" marT="0" marB="0"/>
                </a:tc>
              </a:tr>
              <a:tr h="1751599">
                <a:tc>
                  <a:txBody>
                    <a:bodyPr/>
                    <a:lstStyle/>
                    <a:p>
                      <a:pPr marL="0" marR="0" algn="just" rtl="1">
                        <a:lnSpc>
                          <a:spcPct val="115000"/>
                        </a:lnSpc>
                        <a:spcBef>
                          <a:spcPts val="0"/>
                        </a:spcBef>
                        <a:spcAft>
                          <a:spcPts val="0"/>
                        </a:spcAft>
                      </a:pPr>
                      <a:r>
                        <a:rPr lang="ar-LB" sz="1600" dirty="0">
                          <a:effectLst/>
                        </a:rPr>
                        <a:t>مؤشر نوعي (4 تصنيفات):</a:t>
                      </a:r>
                      <a:endParaRPr lang="en-US" sz="1400" dirty="0">
                        <a:effectLst/>
                      </a:endParaRPr>
                    </a:p>
                    <a:p>
                      <a:pPr marL="0" marR="0" algn="just" rtl="1">
                        <a:lnSpc>
                          <a:spcPct val="115000"/>
                        </a:lnSpc>
                        <a:spcBef>
                          <a:spcPts val="0"/>
                        </a:spcBef>
                        <a:spcAft>
                          <a:spcPts val="0"/>
                        </a:spcAft>
                      </a:pPr>
                      <a:r>
                        <a:rPr lang="ar-LB" sz="1600" dirty="0">
                          <a:effectLst/>
                        </a:rPr>
                        <a:t>1=لا يوجد برنامج سنوي</a:t>
                      </a:r>
                      <a:endParaRPr lang="en-US" sz="1400" dirty="0">
                        <a:effectLst/>
                      </a:endParaRPr>
                    </a:p>
                    <a:p>
                      <a:pPr marL="0" marR="0" algn="just" rtl="1">
                        <a:lnSpc>
                          <a:spcPct val="115000"/>
                        </a:lnSpc>
                        <a:spcBef>
                          <a:spcPts val="0"/>
                        </a:spcBef>
                        <a:spcAft>
                          <a:spcPts val="0"/>
                        </a:spcAft>
                      </a:pPr>
                      <a:r>
                        <a:rPr lang="ar-LB" sz="1600" dirty="0">
                          <a:effectLst/>
                        </a:rPr>
                        <a:t>2=توجد خطوط عريضة عامة</a:t>
                      </a:r>
                      <a:endParaRPr lang="en-US" sz="1400" dirty="0">
                        <a:effectLst/>
                      </a:endParaRPr>
                    </a:p>
                    <a:p>
                      <a:pPr marL="0" marR="0" algn="just" rtl="1">
                        <a:lnSpc>
                          <a:spcPct val="115000"/>
                        </a:lnSpc>
                        <a:spcBef>
                          <a:spcPts val="0"/>
                        </a:spcBef>
                        <a:spcAft>
                          <a:spcPts val="0"/>
                        </a:spcAft>
                      </a:pPr>
                      <a:r>
                        <a:rPr lang="ar-LB" sz="1600" dirty="0">
                          <a:effectLst/>
                        </a:rPr>
                        <a:t>3=يوجد برنامج جزئي بحاجة إلى بعض التطوير</a:t>
                      </a:r>
                      <a:endParaRPr lang="en-US" sz="1400" dirty="0">
                        <a:effectLst/>
                      </a:endParaRPr>
                    </a:p>
                    <a:p>
                      <a:pPr marL="0" marR="0" algn="just" rtl="1">
                        <a:lnSpc>
                          <a:spcPct val="115000"/>
                        </a:lnSpc>
                        <a:spcBef>
                          <a:spcPts val="0"/>
                        </a:spcBef>
                        <a:spcAft>
                          <a:spcPts val="0"/>
                        </a:spcAft>
                      </a:pPr>
                      <a:r>
                        <a:rPr lang="ar-LB" sz="1600" dirty="0">
                          <a:effectLst/>
                        </a:rPr>
                        <a:t>4=يوجد برنامج سنوي متكامل</a:t>
                      </a:r>
                      <a:endParaRPr lang="en-US" sz="1400" dirty="0">
                        <a:effectLst/>
                      </a:endParaRPr>
                    </a:p>
                    <a:p>
                      <a:pPr marL="0" marR="0" algn="just" rtl="1">
                        <a:lnSpc>
                          <a:spcPct val="115000"/>
                        </a:lnSpc>
                        <a:spcBef>
                          <a:spcPts val="0"/>
                        </a:spcBef>
                        <a:spcAft>
                          <a:spcPts val="0"/>
                        </a:spcAft>
                      </a:pPr>
                      <a:r>
                        <a:rPr lang="ar-LB" sz="1600" dirty="0">
                          <a:effectLst/>
                        </a:rPr>
                        <a:t> </a:t>
                      </a:r>
                      <a:endParaRPr lang="en-US" sz="14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1- توفّر </a:t>
                      </a:r>
                      <a:r>
                        <a:rPr lang="ar-SA" sz="1800" b="1" dirty="0">
                          <a:effectLst/>
                        </a:rPr>
                        <a:t>برنامج عمل سنوي لمكتب المفتش العام يُحدّد فيه الأنشطة التي سيتولّى القيام بها تجاه الإدارة أو المؤسسة العامة التي يتواجد فيها</a:t>
                      </a:r>
                      <a:endParaRPr lang="en-US" sz="1600" b="1" dirty="0">
                        <a:effectLst/>
                      </a:endParaRPr>
                    </a:p>
                    <a:p>
                      <a:pPr marL="258445" marR="0" algn="just" rtl="1">
                        <a:lnSpc>
                          <a:spcPct val="115000"/>
                        </a:lnSpc>
                        <a:spcBef>
                          <a:spcPts val="0"/>
                        </a:spcBef>
                        <a:spcAft>
                          <a:spcPts val="0"/>
                        </a:spcAft>
                      </a:pPr>
                      <a:r>
                        <a:rPr lang="ar-SA" sz="1800" b="1" dirty="0">
                          <a:effectLst/>
                        </a:rPr>
                        <a:t> </a:t>
                      </a:r>
                      <a:endParaRPr lang="en-US" sz="1600" b="1" dirty="0">
                        <a:effectLst/>
                        <a:latin typeface="Calibri"/>
                        <a:ea typeface="Calibri"/>
                        <a:cs typeface="Arial"/>
                      </a:endParaRPr>
                    </a:p>
                  </a:txBody>
                  <a:tcPr marL="68580" marR="68580" marT="0" marB="0"/>
                </a:tc>
                <a:tc rowSpan="5">
                  <a:txBody>
                    <a:bodyPr/>
                    <a:lstStyle/>
                    <a:p>
                      <a:pPr marL="0" marR="0" algn="just" rtl="1">
                        <a:lnSpc>
                          <a:spcPct val="115000"/>
                        </a:lnSpc>
                        <a:spcBef>
                          <a:spcPts val="0"/>
                        </a:spcBef>
                        <a:spcAft>
                          <a:spcPts val="0"/>
                        </a:spcAft>
                      </a:pPr>
                      <a:r>
                        <a:rPr lang="ar-SA" sz="1800" b="1" dirty="0">
                          <a:effectLst/>
                        </a:rPr>
                        <a:t>الرقابة الداخلية </a:t>
                      </a:r>
                      <a:endParaRPr lang="en-US" sz="1600" b="1" dirty="0">
                        <a:effectLst/>
                        <a:latin typeface="Calibri"/>
                        <a:ea typeface="Calibri"/>
                        <a:cs typeface="Arial"/>
                      </a:endParaRPr>
                    </a:p>
                  </a:txBody>
                  <a:tcPr marL="68580" marR="68580" marT="0" marB="0"/>
                </a:tc>
              </a:tr>
              <a:tr h="741405">
                <a:tc>
                  <a:txBody>
                    <a:bodyPr/>
                    <a:lstStyle/>
                    <a:p>
                      <a:pPr marL="0" marR="0" algn="just" rtl="1">
                        <a:lnSpc>
                          <a:spcPct val="115000"/>
                        </a:lnSpc>
                        <a:spcBef>
                          <a:spcPts val="0"/>
                        </a:spcBef>
                        <a:spcAft>
                          <a:spcPts val="0"/>
                        </a:spcAft>
                      </a:pPr>
                      <a:r>
                        <a:rPr lang="ar-LB" sz="1600">
                          <a:effectLst/>
                        </a:rPr>
                        <a:t>%</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2- عدد </a:t>
                      </a:r>
                      <a:r>
                        <a:rPr lang="ar-SA" sz="1800" b="1" dirty="0">
                          <a:effectLst/>
                        </a:rPr>
                        <a:t>سجلات الإدارة وأنشطتها التي تبيّن بنتيجة التدقيق فيها أنها تتضمّن شوائب و/أو مخالفات من مجموع عدد السجلات والأنشطة المُدقّق فيها</a:t>
                      </a:r>
                      <a:endParaRPr lang="en-US" sz="1600" b="1" dirty="0">
                        <a:effectLst/>
                        <a:latin typeface="Calibri"/>
                        <a:ea typeface="Calibri"/>
                        <a:cs typeface="Arial"/>
                      </a:endParaRPr>
                    </a:p>
                  </a:txBody>
                  <a:tcPr marL="68580" marR="68580" marT="0" marB="0"/>
                </a:tc>
                <a:tc vMerge="1">
                  <a:txBody>
                    <a:bodyPr/>
                    <a:lstStyle/>
                    <a:p>
                      <a:endParaRPr lang="en-US"/>
                    </a:p>
                  </a:txBody>
                  <a:tcPr/>
                </a:tc>
              </a:tr>
              <a:tr h="741405">
                <a:tc>
                  <a:txBody>
                    <a:bodyPr/>
                    <a:lstStyle/>
                    <a:p>
                      <a:pPr marL="0" marR="0" algn="just" rtl="1">
                        <a:lnSpc>
                          <a:spcPct val="115000"/>
                        </a:lnSpc>
                        <a:spcBef>
                          <a:spcPts val="0"/>
                        </a:spcBef>
                        <a:spcAft>
                          <a:spcPts val="0"/>
                        </a:spcAft>
                      </a:pPr>
                      <a:r>
                        <a:rPr lang="ar-LB" sz="1600">
                          <a:effectLst/>
                        </a:rPr>
                        <a:t>%</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3- عدد </a:t>
                      </a:r>
                      <a:r>
                        <a:rPr lang="ar-SA" sz="1800" b="1" dirty="0">
                          <a:effectLst/>
                        </a:rPr>
                        <a:t>التوصيات التي رفعها مكتب المفتش العام لتصحيح الخلل أو الشوائب في السجلات والأنشطة المُدقّق فيها والتي تمّ الالتزام بتنفيذها من قبل الإدارة الخاضعة للتفتيش</a:t>
                      </a:r>
                      <a:endParaRPr lang="en-US" sz="1600" b="1" dirty="0">
                        <a:effectLst/>
                        <a:latin typeface="Calibri"/>
                        <a:ea typeface="Calibri"/>
                        <a:cs typeface="Arial"/>
                      </a:endParaRPr>
                    </a:p>
                  </a:txBody>
                  <a:tcPr marL="68580" marR="68580" marT="0" marB="0"/>
                </a:tc>
                <a:tc vMerge="1">
                  <a:txBody>
                    <a:bodyPr/>
                    <a:lstStyle/>
                    <a:p>
                      <a:endParaRPr lang="en-US"/>
                    </a:p>
                  </a:txBody>
                  <a:tcPr/>
                </a:tc>
              </a:tr>
              <a:tr h="247033">
                <a:tc>
                  <a:txBody>
                    <a:bodyPr/>
                    <a:lstStyle/>
                    <a:p>
                      <a:pPr marL="0" marR="0" algn="just" rtl="1">
                        <a:lnSpc>
                          <a:spcPct val="115000"/>
                        </a:lnSpc>
                        <a:spcBef>
                          <a:spcPts val="0"/>
                        </a:spcBef>
                        <a:spcAft>
                          <a:spcPts val="0"/>
                        </a:spcAft>
                      </a:pPr>
                      <a:r>
                        <a:rPr lang="ar-LB" sz="1600">
                          <a:effectLst/>
                        </a:rPr>
                        <a:t>عدد</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4- عدد </a:t>
                      </a:r>
                      <a:r>
                        <a:rPr lang="ar-SA" sz="1800" b="1" dirty="0">
                          <a:effectLst/>
                        </a:rPr>
                        <a:t>التحقيقات التي نفذها مكتب المفتش العام خلال السنة</a:t>
                      </a:r>
                      <a:endParaRPr lang="en-US" sz="1600" b="1" dirty="0">
                        <a:effectLst/>
                        <a:latin typeface="Calibri"/>
                        <a:ea typeface="Calibri"/>
                        <a:cs typeface="Arial"/>
                      </a:endParaRPr>
                    </a:p>
                  </a:txBody>
                  <a:tcPr marL="68580" marR="68580" marT="0" marB="0"/>
                </a:tc>
                <a:tc vMerge="1">
                  <a:txBody>
                    <a:bodyPr/>
                    <a:lstStyle/>
                    <a:p>
                      <a:endParaRPr lang="en-US"/>
                    </a:p>
                  </a:txBody>
                  <a:tcPr/>
                </a:tc>
              </a:tr>
              <a:tr h="741405">
                <a:tc>
                  <a:txBody>
                    <a:bodyPr/>
                    <a:lstStyle/>
                    <a:p>
                      <a:pPr marL="0" marR="0" algn="just" rtl="1">
                        <a:lnSpc>
                          <a:spcPct val="115000"/>
                        </a:lnSpc>
                        <a:spcBef>
                          <a:spcPts val="0"/>
                        </a:spcBef>
                        <a:spcAft>
                          <a:spcPts val="0"/>
                        </a:spcAft>
                      </a:pPr>
                      <a:r>
                        <a:rPr lang="ar-LB" sz="1600">
                          <a:effectLst/>
                        </a:rPr>
                        <a:t>%</a:t>
                      </a:r>
                      <a:endParaRPr lang="en-US" sz="140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dirty="0" smtClean="0">
                          <a:effectLst/>
                        </a:rPr>
                        <a:t>5- عدد </a:t>
                      </a:r>
                      <a:r>
                        <a:rPr lang="ar-SA" sz="1800" b="1" dirty="0">
                          <a:effectLst/>
                        </a:rPr>
                        <a:t>الزيارات الميدانية التي نفذها مكتب المفتش العام والتي تبيّن بنتيجتها وجود مخالفات أو شوائب ذات طابع قانوني من مجموع عدد الزيارات المُنفذة</a:t>
                      </a:r>
                      <a:endParaRPr lang="en-US" sz="1600" b="1" dirty="0">
                        <a:effectLst/>
                        <a:latin typeface="Calibri"/>
                        <a:ea typeface="Calibri"/>
                        <a:cs typeface="Arial"/>
                      </a:endParaRPr>
                    </a:p>
                  </a:txBody>
                  <a:tcPr marL="68580" marR="68580" marT="0" marB="0"/>
                </a:tc>
                <a:tc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21</a:t>
            </a:fld>
            <a:endParaRPr lang="en-US"/>
          </a:p>
        </p:txBody>
      </p:sp>
    </p:spTree>
    <p:extLst>
      <p:ext uri="{BB962C8B-B14F-4D97-AF65-F5344CB8AC3E}">
        <p14:creationId xmlns:p14="http://schemas.microsoft.com/office/powerpoint/2010/main" val="102074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4963821" y="685800"/>
            <a:ext cx="3927678"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 - 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423186315"/>
              </p:ext>
            </p:extLst>
          </p:nvPr>
        </p:nvGraphicFramePr>
        <p:xfrm>
          <a:off x="381000" y="1070039"/>
          <a:ext cx="8534399" cy="5736335"/>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smtClean="0">
                          <a:solidFill>
                            <a:schemeClr val="lt1"/>
                          </a:solidFill>
                          <a:effectLst/>
                          <a:latin typeface="+mn-lt"/>
                          <a:ea typeface="+mn-ea"/>
                          <a:cs typeface="+mn-cs"/>
                        </a:rPr>
                        <a:t>%</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6- عدد الإشعارات الواردة من ديوان الرقابة المالية إلى مكتب المفتش العام خلال السنة والمتعلقة بامتناع الإدارة المعنيّة عن تزويد الديوان بالسجلات والبيانات اللازمة لاستكمال أعماله الرقابية والتي تمكّن مكتب المفتش العام من التعامل معها بنجاح (أي أنه تمكّن من دفع الإدارة إلى تزويد الديوان بالمطلوب منها خلال مهلة عشرين يوماً من تاريخ تقديم الإشعار من قبل الديوان مع تبيان أسباب التأخير أو الامتناع سابقاً)</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3">
                  <a:txBody>
                    <a:bodyPr/>
                    <a:lstStyle/>
                    <a:p>
                      <a:pPr marL="0" marR="0" algn="ctr" rtl="1">
                        <a:lnSpc>
                          <a:spcPct val="115000"/>
                        </a:lnSpc>
                        <a:spcBef>
                          <a:spcPts val="0"/>
                        </a:spcBef>
                        <a:spcAft>
                          <a:spcPts val="0"/>
                        </a:spcAft>
                      </a:pPr>
                      <a:r>
                        <a:rPr lang="ar-SA" sz="2000" b="1" kern="1200" dirty="0" smtClean="0">
                          <a:solidFill>
                            <a:schemeClr val="dk1"/>
                          </a:solidFill>
                          <a:effectLst/>
                          <a:latin typeface="+mn-lt"/>
                          <a:ea typeface="+mn-ea"/>
                          <a:cs typeface="+mn-cs"/>
                        </a:rPr>
                        <a:t>التنسيق مع الجهات الرقابية الأخرى</a:t>
                      </a:r>
                      <a:endParaRPr lang="en-US" sz="1600" dirty="0">
                        <a:effectLst/>
                        <a:latin typeface="Calibri"/>
                        <a:ea typeface="Calibri"/>
                        <a:cs typeface="Arial"/>
                      </a:endParaRPr>
                    </a:p>
                  </a:txBody>
                  <a:tcPr marL="68580" marR="68580" marT="0" marB="0"/>
                </a:tc>
              </a:tr>
              <a:tr h="457199">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ar-LB" sz="1800" b="1" kern="1200" dirty="0" smtClean="0">
                          <a:solidFill>
                            <a:schemeClr val="lt1"/>
                          </a:solidFill>
                          <a:effectLst/>
                          <a:latin typeface="+mn-lt"/>
                          <a:ea typeface="+mn-ea"/>
                          <a:cs typeface="+mn-cs"/>
                        </a:rPr>
                        <a:t>%</a:t>
                      </a:r>
                      <a:endParaRPr lang="en-US" sz="1800" b="1" kern="1200" dirty="0" smtClean="0">
                        <a:solidFill>
                          <a:schemeClr val="lt1"/>
                        </a:solidFill>
                        <a:effectLst/>
                        <a:latin typeface="+mn-lt"/>
                        <a:ea typeface="+mn-ea"/>
                        <a:cs typeface="+mn-cs"/>
                      </a:endParaRPr>
                    </a:p>
                    <a:p>
                      <a:pPr marL="0" marR="0" algn="just" rtl="1">
                        <a:lnSpc>
                          <a:spcPct val="115000"/>
                        </a:lnSpc>
                        <a:spcBef>
                          <a:spcPts val="0"/>
                        </a:spcBef>
                        <a:spcAft>
                          <a:spcPts val="0"/>
                        </a:spcAft>
                      </a:pP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7- عدد طلبات إجراء تحقيق داخلي المقدّمة من قبل ديوان الرقابة المالية إلى مكتب المفتش العام والتي نفذها المكتب فعلياً</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 بحسب النتيجة التي توصّل إليها مكتب المفتش العام</a:t>
                      </a:r>
                      <a:endParaRPr lang="en-US" sz="1400" dirty="0">
                        <a:effectLst/>
                        <a:latin typeface="Calibri"/>
                        <a:ea typeface="Calibri"/>
                        <a:cs typeface="Arial"/>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8- عدد التحقيقات الداخلية التي أجراها مكتب المفتش العام بناءً على طلب ديوان الرقابة المالية موزعة بحسب النتائج التي توصّل إليها المكتب:</a:t>
                      </a:r>
                    </a:p>
                    <a:p>
                      <a:pPr lvl="0" algn="just" rtl="1"/>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لا مخالفة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ضرورة إجراء تصحيح داخلي للخطأ الواقع</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مخالفات مُحالة إلى هيئة النزاهة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just"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مخالفات مُحالة على السلطات القضائية المختصة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29845" marR="0" algn="just" rtl="1">
                        <a:lnSpc>
                          <a:spcPct val="115000"/>
                        </a:lnSpc>
                        <a:spcBef>
                          <a:spcPts val="0"/>
                        </a:spcBef>
                        <a:spcAft>
                          <a:spcPts val="0"/>
                        </a:spcAft>
                      </a:pP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4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22</a:t>
            </a:fld>
            <a:endParaRPr lang="en-US"/>
          </a:p>
        </p:txBody>
      </p:sp>
    </p:spTree>
    <p:extLst>
      <p:ext uri="{BB962C8B-B14F-4D97-AF65-F5344CB8AC3E}">
        <p14:creationId xmlns:p14="http://schemas.microsoft.com/office/powerpoint/2010/main" val="2557728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034353" y="533400"/>
            <a:ext cx="3857146"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 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2637904742"/>
              </p:ext>
            </p:extLst>
          </p:nvPr>
        </p:nvGraphicFramePr>
        <p:xfrm>
          <a:off x="381000" y="1070039"/>
          <a:ext cx="8534399" cy="5399530"/>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عدد و %</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9- عدد عقود المناقصات التي جرى التدقيق فيها من قبل مكتب المفتش العام من أصل عقود المناقصات المُبرمة</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6">
                  <a:txBody>
                    <a:bodyPr/>
                    <a:lstStyle/>
                    <a:p>
                      <a:pPr marL="0" marR="0" algn="ctr" rtl="1">
                        <a:lnSpc>
                          <a:spcPct val="115000"/>
                        </a:lnSpc>
                        <a:spcBef>
                          <a:spcPts val="0"/>
                        </a:spcBef>
                        <a:spcAft>
                          <a:spcPts val="0"/>
                        </a:spcAft>
                      </a:pPr>
                      <a:r>
                        <a:rPr lang="ar-SA" sz="2000" b="1" dirty="0">
                          <a:effectLst/>
                          <a:latin typeface="Calibri"/>
                          <a:ea typeface="Calibri"/>
                          <a:cs typeface="Simplified Arabic"/>
                        </a:rPr>
                        <a:t>التدقيق في </a:t>
                      </a:r>
                      <a:r>
                        <a:rPr lang="ar-SA" sz="2000" b="1" dirty="0" smtClean="0">
                          <a:effectLst/>
                          <a:latin typeface="Calibri"/>
                          <a:ea typeface="Calibri"/>
                          <a:cs typeface="Simplified Arabic"/>
                        </a:rPr>
                        <a:t>المناقصات</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دينار عراقي</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10- القيمة المالية لعقود المناقصات التي جرى التدقيق فيها</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11- عدد عقود المناقصات التي جرى التدقيق فيها من قبل مكتب المفتش العام من أصل عقود المناقصات المُبرمة والتي تبيّن أن فيها  أموالاً مهدورة</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ar-SA" sz="1800" b="1" kern="1200" dirty="0" smtClean="0">
                          <a:solidFill>
                            <a:schemeClr val="lt1"/>
                          </a:solidFill>
                          <a:effectLst/>
                          <a:latin typeface="+mn-lt"/>
                          <a:ea typeface="+mn-ea"/>
                          <a:cs typeface="+mn-cs"/>
                        </a:rPr>
                        <a:t>دينار عراقي</a:t>
                      </a:r>
                      <a:endParaRPr lang="en-US" sz="1400" dirty="0" smtClean="0">
                        <a:effectLst/>
                        <a:latin typeface="+mn-lt"/>
                        <a:ea typeface="Calibri"/>
                        <a:cs typeface="Arial"/>
                      </a:endParaRPr>
                    </a:p>
                    <a:p>
                      <a:pPr marL="0" marR="0" algn="just" rtl="1">
                        <a:lnSpc>
                          <a:spcPct val="115000"/>
                        </a:lnSpc>
                        <a:spcBef>
                          <a:spcPts val="0"/>
                        </a:spcBef>
                        <a:spcAft>
                          <a:spcPts val="0"/>
                        </a:spcAft>
                      </a:pP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12- القيمة المالية المهدورة، كما تبيّن من تدقيق عقود المناقصات الذي أجراه مكتب المفتش العام</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ar-SA" sz="1800" b="1" kern="1200" dirty="0" smtClean="0">
                          <a:solidFill>
                            <a:schemeClr val="lt1"/>
                          </a:solidFill>
                          <a:effectLst/>
                          <a:latin typeface="+mn-lt"/>
                          <a:ea typeface="+mn-ea"/>
                          <a:cs typeface="+mn-cs"/>
                        </a:rPr>
                        <a:t>دينار عراقي</a:t>
                      </a:r>
                      <a:endParaRPr lang="en-US" sz="1400" dirty="0" smtClean="0">
                        <a:effectLst/>
                        <a:latin typeface="+mn-lt"/>
                        <a:ea typeface="Calibri"/>
                        <a:cs typeface="Arial"/>
                      </a:endParaRPr>
                    </a:p>
                    <a:p>
                      <a:pPr marL="0" marR="0" algn="just" rtl="1">
                        <a:lnSpc>
                          <a:spcPct val="115000"/>
                        </a:lnSpc>
                        <a:spcBef>
                          <a:spcPts val="0"/>
                        </a:spcBef>
                        <a:spcAft>
                          <a:spcPts val="0"/>
                        </a:spcAft>
                      </a:pP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13- القيمة المالية التي تمكّن مكتب المفتش العام من استردادها لصالح الإدارة العامة من الجهة المعنيّة </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 / تدبير او إجراء</a:t>
                      </a:r>
                      <a:endParaRPr lang="en-US" sz="1800" b="1" kern="1200" dirty="0">
                        <a:solidFill>
                          <a:schemeClr val="lt1"/>
                        </a:solidFill>
                        <a:effectLst/>
                        <a:latin typeface="+mn-lt"/>
                        <a:ea typeface="+mn-ea"/>
                        <a:cs typeface="+mn-cs"/>
                      </a:endParaRPr>
                    </a:p>
                  </a:txBody>
                  <a:tcPr marL="68580" marR="68580" marT="0" marB="0"/>
                </a:tc>
                <a:tc>
                  <a:txBody>
                    <a:bodyPr/>
                    <a:lstStyle/>
                    <a:p>
                      <a:pPr marL="0" lvl="0" indent="0" algn="r" rtl="1">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14- عدد التدابير التي اتخذها مكتب المفتش العام بحق المتعهّدين بناءً على عمليات التدقيق التي نفّذها المكتب بحسب كل نوع تدبير أو إجراء:</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r"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الإجراء 1</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342900" lvl="0" indent="-342900" algn="r" rtl="1">
                        <a:buFont typeface="+mj-lt"/>
                        <a:buAutoNum type="alphaLcPeriod"/>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الإجراء 2</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algn="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إلخ.....</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23</a:t>
            </a:fld>
            <a:endParaRPr lang="en-US"/>
          </a:p>
        </p:txBody>
      </p:sp>
    </p:spTree>
    <p:extLst>
      <p:ext uri="{BB962C8B-B14F-4D97-AF65-F5344CB8AC3E}">
        <p14:creationId xmlns:p14="http://schemas.microsoft.com/office/powerpoint/2010/main" val="2664164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104885" y="590490"/>
            <a:ext cx="3786614"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3385740977"/>
              </p:ext>
            </p:extLst>
          </p:nvPr>
        </p:nvGraphicFramePr>
        <p:xfrm>
          <a:off x="381000" y="941833"/>
          <a:ext cx="8534399" cy="5824727"/>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smtClean="0">
                          <a:solidFill>
                            <a:schemeClr val="lt1"/>
                          </a:solidFill>
                          <a:effectLst/>
                          <a:latin typeface="+mn-lt"/>
                          <a:ea typeface="+mn-ea"/>
                          <a:cs typeface="+mn-cs"/>
                        </a:rPr>
                        <a:t>%</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15- عدد الشكاوى التي تمّ التعامل معها وإعطاء أجوبة لمقدميها من أصل عدد الشكاوى الواردة إلى مكتب المفتش العام</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6">
                  <a:txBody>
                    <a:bodyPr/>
                    <a:lstStyle/>
                    <a:p>
                      <a:pPr marL="0" marR="0" algn="just" rtl="1">
                        <a:lnSpc>
                          <a:spcPct val="115000"/>
                        </a:lnSpc>
                        <a:spcBef>
                          <a:spcPts val="0"/>
                        </a:spcBef>
                        <a:spcAft>
                          <a:spcPts val="0"/>
                        </a:spcAft>
                      </a:pPr>
                      <a:r>
                        <a:rPr lang="ar-SA" sz="2000" b="1" dirty="0">
                          <a:effectLst/>
                          <a:latin typeface="Calibri"/>
                          <a:ea typeface="Calibri"/>
                          <a:cs typeface="Simplified Arabic"/>
                        </a:rPr>
                        <a:t>إدارة الشكاوى</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متوسط عدد الأيام</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16- متوسط الفترة الزمنية التي يستغرقها مكتب المفتش العام في البت بالشكاوى المقدّمة إليه</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مؤشر منطقي (نعم / كلا)</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17- يوجد نظام تصنيف للشكاوى الواردة إلى مكتب المفتش العام وفق نوع الشكوى</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 / نوع الشكوى</a:t>
                      </a:r>
                      <a:endParaRPr lang="en-US" sz="1800" b="1" kern="1200" dirty="0">
                        <a:solidFill>
                          <a:schemeClr val="lt1"/>
                        </a:solidFill>
                        <a:effectLst/>
                        <a:latin typeface="+mn-lt"/>
                        <a:ea typeface="+mn-ea"/>
                        <a:cs typeface="+mn-cs"/>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18- عدد الشكاوى الواردة إلى مكتب المفتش العام والتي تمّ البت بها وإبلاغ مقدميها بنتيجتها، وفق نوع الشكوى: النوع الأول، النوع الثاني،</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النوع الثالث</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إلخ.....</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SA" sz="1800" b="1" kern="1200" dirty="0">
                          <a:solidFill>
                            <a:schemeClr val="lt1"/>
                          </a:solidFill>
                          <a:effectLst/>
                          <a:latin typeface="+mn-lt"/>
                          <a:ea typeface="+mn-ea"/>
                          <a:cs typeface="+mn-cs"/>
                        </a:rPr>
                        <a:t>عدد الأيام / نوع الشكوى</a:t>
                      </a:r>
                      <a:endParaRPr lang="en-US" sz="1800" b="1" kern="1200" dirty="0">
                        <a:solidFill>
                          <a:schemeClr val="lt1"/>
                        </a:solidFill>
                        <a:effectLst/>
                        <a:latin typeface="+mn-lt"/>
                        <a:ea typeface="+mn-ea"/>
                        <a:cs typeface="+mn-cs"/>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19- متوسط الفترة الزمنية التي يستغرقها مكتب المفتش العام في البت بالشكاوى المقدّمة إليه بحسب كل نوع من الشكاوى: النوع الأول،</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النوع الثاني،</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النوع الثالث،</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إلخ.......</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algn="r" rtl="1"/>
                      <a:r>
                        <a:rPr lang="ar-LB" sz="1200" b="1" kern="1200" dirty="0" smtClean="0">
                          <a:solidFill>
                            <a:schemeClr val="lt1"/>
                          </a:solidFill>
                          <a:effectLst/>
                          <a:latin typeface="+mn-lt"/>
                          <a:ea typeface="+mn-ea"/>
                          <a:cs typeface="+mn-cs"/>
                        </a:rPr>
                        <a:t>مؤشر نوعي (6 تصنيفات):</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1=لا يوجد</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2=قيد التصميم</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3=قيد التنفيذ</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4=جاهز للتشغيل، لكنه لم يُشغّل بعد</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5= يعمل جزئياً</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6= يعمل بكامل تطبيقاته</a:t>
                      </a:r>
                      <a:endParaRPr lang="en-US" sz="1200" b="1" kern="1200" dirty="0">
                        <a:solidFill>
                          <a:schemeClr val="lt1"/>
                        </a:solidFill>
                        <a:effectLst/>
                        <a:latin typeface="+mn-lt"/>
                        <a:ea typeface="+mn-ea"/>
                        <a:cs typeface="+mn-cs"/>
                      </a:endParaRPr>
                    </a:p>
                  </a:txBody>
                  <a:tcPr marL="68580" marR="68580" marT="0" marB="0"/>
                </a:tc>
                <a:tc>
                  <a:txBody>
                    <a:bodyPr/>
                    <a:lstStyle/>
                    <a:p>
                      <a:pPr marL="0" lvl="0" indent="0" algn="r" rtl="1">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20- يوجد نظام معلوماتي لإدارة الشكاوى لدى مكتب المفتش العام</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a:solidFill>
                            <a:schemeClr val="lt1"/>
                          </a:solidFill>
                          <a:effectLst/>
                          <a:latin typeface="+mn-lt"/>
                          <a:ea typeface="+mn-ea"/>
                          <a:cs typeface="+mn-cs"/>
                        </a:rPr>
                        <a:t>عدد</a:t>
                      </a:r>
                      <a:endParaRPr lang="en-US" sz="1800" b="1" kern="1200" dirty="0">
                        <a:solidFill>
                          <a:schemeClr val="lt1"/>
                        </a:solidFill>
                        <a:effectLst/>
                        <a:latin typeface="+mn-lt"/>
                        <a:ea typeface="+mn-ea"/>
                        <a:cs typeface="+mn-cs"/>
                      </a:endParaRPr>
                    </a:p>
                  </a:txBody>
                  <a:tcPr marL="68580" marR="68580" marT="0" marB="0"/>
                </a:tc>
                <a:tc>
                  <a:txBody>
                    <a:bodyPr/>
                    <a:lstStyle/>
                    <a:p>
                      <a:pPr marL="0" lvl="0" indent="0" algn="r" rtl="1">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21- عدد الموظفين الذين درّبهم مكتب المفتش العام لتعزيز مستوى النزاهة في الإدارة</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endParaRPr lang="en-US" sz="18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24</a:t>
            </a:fld>
            <a:endParaRPr lang="en-US"/>
          </a:p>
        </p:txBody>
      </p:sp>
    </p:spTree>
    <p:extLst>
      <p:ext uri="{BB962C8B-B14F-4D97-AF65-F5344CB8AC3E}">
        <p14:creationId xmlns:p14="http://schemas.microsoft.com/office/powerpoint/2010/main" val="47868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104885" y="590490"/>
            <a:ext cx="3786614"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3818475854"/>
              </p:ext>
            </p:extLst>
          </p:nvPr>
        </p:nvGraphicFramePr>
        <p:xfrm>
          <a:off x="381000" y="941833"/>
          <a:ext cx="8534399" cy="5602223"/>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smtClean="0">
                          <a:solidFill>
                            <a:schemeClr val="lt1"/>
                          </a:solidFill>
                          <a:effectLst/>
                          <a:latin typeface="+mn-lt"/>
                          <a:ea typeface="+mn-ea"/>
                          <a:cs typeface="+mn-cs"/>
                        </a:rPr>
                        <a:t>عدد</a:t>
                      </a:r>
                      <a:endParaRPr lang="en-US" sz="1800" b="1" kern="1200" dirty="0">
                        <a:solidFill>
                          <a:schemeClr val="lt1"/>
                        </a:solidFill>
                        <a:effectLst/>
                        <a:latin typeface="+mn-lt"/>
                        <a:ea typeface="+mn-ea"/>
                        <a:cs typeface="+mn-cs"/>
                      </a:endParaRPr>
                    </a:p>
                  </a:txBody>
                  <a:tcPr marL="68580" marR="68580" marT="0" marB="0"/>
                </a:tc>
                <a:tc>
                  <a:txBody>
                    <a:bodyPr/>
                    <a:lstStyle/>
                    <a:p>
                      <a:pPr marL="29845" marR="0" lvl="0" indent="0" algn="just" defTabSz="914400" rtl="1" eaLnBrk="1" fontAlgn="auto" latinLnBrk="0" hangingPunct="1">
                        <a:lnSpc>
                          <a:spcPct val="115000"/>
                        </a:lnSpc>
                        <a:spcBef>
                          <a:spcPts val="0"/>
                        </a:spcBef>
                        <a:spcAft>
                          <a:spcPts val="0"/>
                        </a:spcAft>
                        <a:buClrTx/>
                        <a:buSzTx/>
                        <a:buFontTx/>
                        <a:buNone/>
                        <a:tabLst/>
                        <a:defRPr/>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22- عدد تقارير رقابة الأداء التي أصدرها مكتب المفتش العام خلال السنة</a:t>
                      </a:r>
                      <a:endParaRPr lang="en-US" sz="1800" b="1" kern="1200" dirty="0" smtClean="0">
                        <a:solidFill>
                          <a:schemeClr val="dk1"/>
                        </a:solidFill>
                        <a:effectLst>
                          <a:outerShdw blurRad="38100" dist="38100" dir="2700000" algn="tl">
                            <a:srgbClr val="000000">
                              <a:alpha val="43137"/>
                            </a:srgbClr>
                          </a:outerShdw>
                        </a:effectLst>
                        <a:latin typeface="+mn-lt"/>
                        <a:ea typeface="+mn-ea"/>
                        <a:cs typeface="+mn-cs"/>
                      </a:endParaRPr>
                    </a:p>
                    <a:p>
                      <a:pPr marL="29845" marR="0" algn="just" rtl="1">
                        <a:lnSpc>
                          <a:spcPct val="115000"/>
                        </a:lnSpc>
                        <a:spcBef>
                          <a:spcPts val="0"/>
                        </a:spcBef>
                        <a:spcAft>
                          <a:spcPts val="0"/>
                        </a:spcAft>
                      </a:pP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rowSpan="4">
                  <a:txBody>
                    <a:bodyPr/>
                    <a:lstStyle/>
                    <a:p>
                      <a:pPr marL="0" marR="0" algn="ctr" rtl="1">
                        <a:lnSpc>
                          <a:spcPct val="115000"/>
                        </a:lnSpc>
                        <a:spcBef>
                          <a:spcPts val="0"/>
                        </a:spcBef>
                        <a:spcAft>
                          <a:spcPts val="0"/>
                        </a:spcAft>
                      </a:pPr>
                      <a:r>
                        <a:rPr lang="ar-SA" sz="1800" b="1" kern="1200" dirty="0" smtClean="0">
                          <a:solidFill>
                            <a:schemeClr val="dk1"/>
                          </a:solidFill>
                          <a:effectLst/>
                          <a:latin typeface="+mn-lt"/>
                          <a:ea typeface="+mn-ea"/>
                          <a:cs typeface="+mn-cs"/>
                        </a:rPr>
                        <a:t>قياس الأداء المؤسسي</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b="1" kern="1200" dirty="0" smtClean="0">
                          <a:solidFill>
                            <a:schemeClr val="lt1"/>
                          </a:solidFill>
                          <a:effectLst/>
                          <a:latin typeface="+mn-lt"/>
                          <a:ea typeface="+mn-ea"/>
                          <a:cs typeface="+mn-cs"/>
                        </a:rPr>
                        <a:t>%</a:t>
                      </a:r>
                      <a:endParaRPr lang="en-US" sz="1800" b="1" kern="1200" dirty="0">
                        <a:solidFill>
                          <a:schemeClr val="lt1"/>
                        </a:solidFill>
                        <a:effectLst/>
                        <a:latin typeface="+mn-lt"/>
                        <a:ea typeface="+mn-ea"/>
                        <a:cs typeface="+mn-cs"/>
                      </a:endParaRPr>
                    </a:p>
                  </a:txBody>
                  <a:tcPr marL="68580" marR="68580" marT="0" marB="0"/>
                </a:tc>
                <a:tc>
                  <a:txBody>
                    <a:bodyPr/>
                    <a:lstStyle/>
                    <a:p>
                      <a:pPr marL="29845" marR="0" algn="just" rtl="1">
                        <a:lnSpc>
                          <a:spcPct val="115000"/>
                        </a:lnSpc>
                        <a:spcBef>
                          <a:spcPts val="0"/>
                        </a:spcBef>
                        <a:spcAft>
                          <a:spcPts val="0"/>
                        </a:spcAft>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23- عدد التوصيات الصادرة عن مكتب المفتش العام والآيلة إلى رفع مستوى أداء الإدارة المعنيّة والتي نفّذتها الإدارة فعلياً أو هي في طور التنفيذ</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algn="r" rtl="1"/>
                      <a:r>
                        <a:rPr lang="ar-LB" sz="1400" b="1" kern="1200" dirty="0" smtClean="0">
                          <a:solidFill>
                            <a:schemeClr val="lt1"/>
                          </a:solidFill>
                          <a:effectLst/>
                          <a:latin typeface="+mn-lt"/>
                          <a:ea typeface="+mn-ea"/>
                          <a:cs typeface="+mn-cs"/>
                        </a:rPr>
                        <a:t>مؤشر نوعي (6 تصنيفات):</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1=لا يوجد</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2=قيد التصميم</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3=قيد التنفيذ</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4=جاهز للتشغيل، لكنه لم يُشغّل بعد</a:t>
                      </a:r>
                      <a:endParaRPr lang="en-US" sz="1400" b="1" kern="1200" dirty="0" smtClean="0">
                        <a:solidFill>
                          <a:schemeClr val="lt1"/>
                        </a:solidFill>
                        <a:effectLst/>
                        <a:latin typeface="+mn-lt"/>
                        <a:ea typeface="+mn-ea"/>
                        <a:cs typeface="+mn-cs"/>
                      </a:endParaRPr>
                    </a:p>
                    <a:p>
                      <a:pPr algn="r" rtl="1"/>
                      <a:r>
                        <a:rPr lang="ar-LB" sz="1400" b="1" kern="1200" dirty="0" smtClean="0">
                          <a:solidFill>
                            <a:schemeClr val="lt1"/>
                          </a:solidFill>
                          <a:effectLst/>
                          <a:latin typeface="+mn-lt"/>
                          <a:ea typeface="+mn-ea"/>
                          <a:cs typeface="+mn-cs"/>
                        </a:rPr>
                        <a:t>5= يعمل جزئياً</a:t>
                      </a:r>
                      <a:endParaRPr lang="en-US" sz="1400" b="1" kern="1200" dirty="0" smtClean="0">
                        <a:solidFill>
                          <a:schemeClr val="lt1"/>
                        </a:solidFill>
                        <a:effectLst/>
                        <a:latin typeface="+mn-lt"/>
                        <a:ea typeface="+mn-ea"/>
                        <a:cs typeface="+mn-cs"/>
                      </a:endParaRPr>
                    </a:p>
                    <a:p>
                      <a:pPr algn="r"/>
                      <a:r>
                        <a:rPr lang="ar-LB" sz="1400" b="1" kern="1200" dirty="0" smtClean="0">
                          <a:solidFill>
                            <a:schemeClr val="lt1"/>
                          </a:solidFill>
                          <a:effectLst/>
                          <a:latin typeface="+mn-lt"/>
                          <a:ea typeface="+mn-ea"/>
                          <a:cs typeface="+mn-cs"/>
                        </a:rPr>
                        <a:t>6= يعمل بالكامل</a:t>
                      </a:r>
                      <a:endParaRPr lang="en-US" sz="1400" b="1" kern="1200" dirty="0">
                        <a:solidFill>
                          <a:schemeClr val="lt1"/>
                        </a:solidFill>
                        <a:effectLst/>
                        <a:latin typeface="+mn-lt"/>
                        <a:ea typeface="+mn-ea"/>
                        <a:cs typeface="+mn-cs"/>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24-</a:t>
                      </a:r>
                      <a:r>
                        <a:rPr lang="ar-SA" sz="1800" b="1" kern="1200" baseline="0" dirty="0" smtClean="0">
                          <a:solidFill>
                            <a:schemeClr val="dk1"/>
                          </a:solidFill>
                          <a:effectLst>
                            <a:outerShdw blurRad="38100" dist="38100" dir="2700000" algn="tl">
                              <a:srgbClr val="000000">
                                <a:alpha val="43137"/>
                              </a:srgbClr>
                            </a:outerShdw>
                          </a:effectLst>
                          <a:latin typeface="+mn-lt"/>
                          <a:ea typeface="+mn-ea"/>
                          <a:cs typeface="+mn-cs"/>
                        </a:rPr>
                        <a:t>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وجود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نظام لقياس الأداء المؤسسي لدى الإدارة الخاضعة للتفتيش</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algn="r" rtl="1"/>
                      <a:r>
                        <a:rPr lang="ar-LB" sz="1200" b="1" kern="1200" dirty="0" smtClean="0">
                          <a:solidFill>
                            <a:schemeClr val="lt1"/>
                          </a:solidFill>
                          <a:effectLst/>
                          <a:latin typeface="+mn-lt"/>
                          <a:ea typeface="+mn-ea"/>
                          <a:cs typeface="+mn-cs"/>
                        </a:rPr>
                        <a:t>مؤشر نوعي (6 تصنيفات):</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1=لا يوجد التزام بها</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2=يتم الالتزام بـ25% من المؤشرات الموضوعة كحد أقصى</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3=يتم الالتزام بما بين 25% و50%  من المؤشرات الموضوعة كحد أقصى </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4= يتم الالتزام بما بين 50% و75%  من المؤشرات الموضوعة كحد أقصى </a:t>
                      </a:r>
                      <a:endParaRPr lang="en-US" sz="1200" b="1" kern="1200" dirty="0" smtClean="0">
                        <a:solidFill>
                          <a:schemeClr val="lt1"/>
                        </a:solidFill>
                        <a:effectLst/>
                        <a:latin typeface="+mn-lt"/>
                        <a:ea typeface="+mn-ea"/>
                        <a:cs typeface="+mn-cs"/>
                      </a:endParaRPr>
                    </a:p>
                    <a:p>
                      <a:pPr algn="r" rtl="1"/>
                      <a:r>
                        <a:rPr lang="ar-LB" sz="1200" b="1" kern="1200" dirty="0" smtClean="0">
                          <a:solidFill>
                            <a:schemeClr val="lt1"/>
                          </a:solidFill>
                          <a:effectLst/>
                          <a:latin typeface="+mn-lt"/>
                          <a:ea typeface="+mn-ea"/>
                          <a:cs typeface="+mn-cs"/>
                        </a:rPr>
                        <a:t>5= يتم الالتزام بما بين 75% و100% من المؤشرات الموضوعة</a:t>
                      </a:r>
                      <a:endParaRPr lang="en-US" sz="1200" b="1" kern="1200" dirty="0">
                        <a:solidFill>
                          <a:schemeClr val="lt1"/>
                        </a:solidFill>
                        <a:effectLst/>
                        <a:latin typeface="+mn-lt"/>
                        <a:ea typeface="+mn-ea"/>
                        <a:cs typeface="+mn-cs"/>
                      </a:endParaRPr>
                    </a:p>
                  </a:txBody>
                  <a:tcPr marL="68580" marR="68580" marT="0" marB="0"/>
                </a:tc>
                <a:tc>
                  <a:txBody>
                    <a:bodyPr/>
                    <a:lstStyle/>
                    <a:p>
                      <a:pPr lvl="0" algn="just" rtl="1"/>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25- مدى التزام مكتب المفتش العام بمؤشرات تقويم الأداء التي وضعها ديوان الرقابة المالية والتي اندرجت ضمن إجراءات عمل مكاتب المفتشين العامين</a:t>
                      </a:r>
                      <a:endParaRPr lang="en-US" sz="1400" b="1" dirty="0">
                        <a:effectLst>
                          <a:outerShdw blurRad="38100" dist="38100" dir="2700000" algn="tl">
                            <a:srgbClr val="000000">
                              <a:alpha val="43137"/>
                            </a:srgbClr>
                          </a:outerShdw>
                        </a:effectLst>
                        <a:latin typeface="Calibri"/>
                        <a:ea typeface="Calibri"/>
                        <a:cs typeface="Arial"/>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25</a:t>
            </a:fld>
            <a:endParaRPr lang="en-US"/>
          </a:p>
        </p:txBody>
      </p:sp>
    </p:spTree>
    <p:extLst>
      <p:ext uri="{BB962C8B-B14F-4D97-AF65-F5344CB8AC3E}">
        <p14:creationId xmlns:p14="http://schemas.microsoft.com/office/powerpoint/2010/main" val="59119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sp>
        <p:nvSpPr>
          <p:cNvPr id="5" name="Rectangle 4"/>
          <p:cNvSpPr/>
          <p:nvPr/>
        </p:nvSpPr>
        <p:spPr>
          <a:xfrm>
            <a:off x="5104885" y="590490"/>
            <a:ext cx="3786614" cy="400110"/>
          </a:xfrm>
          <a:prstGeom prst="rect">
            <a:avLst/>
          </a:prstGeom>
        </p:spPr>
        <p:txBody>
          <a:bodyPr wrap="none">
            <a:spAutoFit/>
          </a:bodyPr>
          <a:lstStyle/>
          <a:p>
            <a:pPr marL="285750" indent="-285750" algn="r" rtl="1">
              <a:buFont typeface="Courier New" pitchFamily="49" charset="0"/>
              <a:buChar char="o"/>
            </a:pPr>
            <a:r>
              <a:rPr lang="ar-LB" sz="2000" b="1" dirty="0"/>
              <a:t>قياس اداء مكاتب المفتشين </a:t>
            </a:r>
            <a:r>
              <a:rPr lang="ar-LB" sz="2000" b="1" dirty="0" smtClean="0"/>
              <a:t>العامين</a:t>
            </a:r>
            <a:r>
              <a:rPr lang="ar-SA" sz="2000" b="1" dirty="0" smtClean="0"/>
              <a:t>-تابع</a:t>
            </a:r>
            <a:r>
              <a:rPr lang="ar-LB" sz="2000" b="1" dirty="0" smtClean="0"/>
              <a:t> </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861678121"/>
              </p:ext>
            </p:extLst>
          </p:nvPr>
        </p:nvGraphicFramePr>
        <p:xfrm>
          <a:off x="381000" y="941833"/>
          <a:ext cx="8534399" cy="5692647"/>
        </p:xfrm>
        <a:graphic>
          <a:graphicData uri="http://schemas.openxmlformats.org/drawingml/2006/table">
            <a:tbl>
              <a:tblPr firstRow="1" firstCol="1" bandRow="1">
                <a:tableStyleId>{5C22544A-7EE6-4342-B048-85BDC9FD1C3A}</a:tableStyleId>
              </a:tblPr>
              <a:tblGrid>
                <a:gridCol w="2186374"/>
                <a:gridCol w="4879552"/>
                <a:gridCol w="1468473"/>
              </a:tblGrid>
              <a:tr h="457199">
                <a:tc>
                  <a:txBody>
                    <a:bodyPr/>
                    <a:lstStyle/>
                    <a:p>
                      <a:pPr marL="0" marR="0" algn="just" rtl="1">
                        <a:lnSpc>
                          <a:spcPct val="115000"/>
                        </a:lnSpc>
                        <a:spcBef>
                          <a:spcPts val="0"/>
                        </a:spcBef>
                        <a:spcAft>
                          <a:spcPts val="0"/>
                        </a:spcAft>
                      </a:pPr>
                      <a:r>
                        <a:rPr lang="ar-LB" sz="1600" dirty="0">
                          <a:effectLst/>
                        </a:rPr>
                        <a:t>وحدة القياس</a:t>
                      </a:r>
                      <a:endParaRPr lang="en-US" sz="1400" dirty="0">
                        <a:effectLst/>
                        <a:latin typeface="Calibri"/>
                        <a:ea typeface="Calibri"/>
                        <a:cs typeface="Arial"/>
                      </a:endParaRPr>
                    </a:p>
                  </a:txBody>
                  <a:tcPr marL="68580" marR="68580" marT="0" marB="0"/>
                </a:tc>
                <a:tc>
                  <a:txBody>
                    <a:bodyPr/>
                    <a:lstStyle/>
                    <a:p>
                      <a:pPr marL="29845" marR="0" algn="just" rtl="1">
                        <a:lnSpc>
                          <a:spcPct val="115000"/>
                        </a:lnSpc>
                        <a:spcBef>
                          <a:spcPts val="0"/>
                        </a:spcBef>
                        <a:spcAft>
                          <a:spcPts val="0"/>
                        </a:spcAft>
                      </a:pPr>
                      <a:r>
                        <a:rPr lang="ar-SA" sz="1600" dirty="0">
                          <a:effectLst/>
                        </a:rPr>
                        <a:t>مؤشرات الأداء الرئيسية</a:t>
                      </a:r>
                      <a:endParaRPr lang="en-US" sz="1400" dirty="0">
                        <a:effectLst/>
                        <a:latin typeface="Calibri"/>
                        <a:ea typeface="Calibri"/>
                        <a:cs typeface="Arial"/>
                      </a:endParaRPr>
                    </a:p>
                  </a:txBody>
                  <a:tcPr marL="68580" marR="68580" marT="0" marB="0"/>
                </a:tc>
                <a:tc>
                  <a:txBody>
                    <a:bodyPr/>
                    <a:lstStyle/>
                    <a:p>
                      <a:pPr marL="0" marR="0" algn="just" rtl="1">
                        <a:lnSpc>
                          <a:spcPct val="115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مؤشر منطقي (نعم / كلا)</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26- بادر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مكتب المفتش العام إلى وضع مؤشرات أداء جديدة بناءً على تجربته الخاصة مع الإدارة</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rowSpan="5">
                  <a:txBody>
                    <a:bodyPr/>
                    <a:lstStyle/>
                    <a:p>
                      <a:pPr marL="0" marR="0" algn="ctr" rtl="1">
                        <a:lnSpc>
                          <a:spcPct val="115000"/>
                        </a:lnSpc>
                        <a:spcBef>
                          <a:spcPts val="0"/>
                        </a:spcBef>
                        <a:spcAft>
                          <a:spcPts val="0"/>
                        </a:spcAft>
                      </a:pPr>
                      <a:r>
                        <a:rPr lang="ar-SA" sz="1800" b="1" kern="1200" dirty="0" smtClean="0">
                          <a:solidFill>
                            <a:schemeClr val="dk1"/>
                          </a:solidFill>
                          <a:effectLst/>
                          <a:latin typeface="+mn-lt"/>
                          <a:ea typeface="+mn-ea"/>
                          <a:cs typeface="+mn-cs"/>
                        </a:rPr>
                        <a:t>قياس الأداء المؤسسي – تابع </a:t>
                      </a:r>
                      <a:endParaRPr lang="en-US" sz="18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27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الدورات التدريبية التي نفذها مكتب المفتش العام لرفع مستوى قدرات موظفي الإدارة في مجال تقويم الأداء المؤسسي</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endParaRPr lang="en-US"/>
                    </a:p>
                  </a:txBody>
                  <a:tcPr/>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28-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المتدرّبين الذين درّبهم مكتب المفتش العام في مجال تقويم الأداء المؤسسي</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457199">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29-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اجتماعات العمل التي بادر مكتب المفتش العام إلى عقدها ضمن الإدارة  للبحث في كيفية تطبيق نظام تقويم وقياس الأداء المؤسسي</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r h="2396236">
                <a:tc>
                  <a:txBody>
                    <a:bodyPr/>
                    <a:lstStyle/>
                    <a:p>
                      <a:pPr marL="0" marR="0" algn="just" rtl="1">
                        <a:lnSpc>
                          <a:spcPct val="115000"/>
                        </a:lnSpc>
                        <a:spcBef>
                          <a:spcPts val="0"/>
                        </a:spcBef>
                        <a:spcAft>
                          <a:spcPts val="0"/>
                        </a:spcAft>
                      </a:pPr>
                      <a:r>
                        <a:rPr lang="ar-LB" sz="1800" dirty="0">
                          <a:effectLst/>
                          <a:latin typeface="Calibri"/>
                          <a:ea typeface="Calibri"/>
                          <a:cs typeface="Simplified Arabic"/>
                        </a:rPr>
                        <a:t>عدد</a:t>
                      </a:r>
                      <a:endParaRPr lang="en-US" sz="1600" dirty="0">
                        <a:effectLst/>
                        <a:latin typeface="Calibri"/>
                        <a:ea typeface="Calibri"/>
                        <a:cs typeface="Arial"/>
                      </a:endParaRPr>
                    </a:p>
                  </a:txBody>
                  <a:tcPr marL="68580" marR="68580" marT="0" marB="0"/>
                </a:tc>
                <a:tc>
                  <a:txBody>
                    <a:bodyPr/>
                    <a:lstStyle/>
                    <a:p>
                      <a:pPr marL="0" marR="0" lvl="0" indent="0" algn="just" rtl="1">
                        <a:lnSpc>
                          <a:spcPct val="115000"/>
                        </a:lnSpc>
                        <a:spcBef>
                          <a:spcPts val="0"/>
                        </a:spcBef>
                        <a:spcAft>
                          <a:spcPts val="0"/>
                        </a:spcAft>
                        <a:buFont typeface="+mj-lt"/>
                        <a:buNone/>
                      </a:pP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30- عدد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النشاطات التي قام بها مكتب المفتش العام بالتعاون مع ديوان الرقابة المالية للبحث في كيفيّة تطبيق الرقابة على الأداء </a:t>
                      </a:r>
                      <a:r>
                        <a:rPr lang="ar-SA" sz="1800" b="1" kern="1200" dirty="0" smtClean="0">
                          <a:solidFill>
                            <a:schemeClr val="dk1"/>
                          </a:solidFill>
                          <a:effectLst>
                            <a:outerShdw blurRad="38100" dist="38100" dir="2700000" algn="tl">
                              <a:srgbClr val="000000">
                                <a:alpha val="43137"/>
                              </a:srgbClr>
                            </a:outerShdw>
                          </a:effectLst>
                          <a:latin typeface="+mn-lt"/>
                          <a:ea typeface="+mn-ea"/>
                          <a:cs typeface="+mn-cs"/>
                        </a:rPr>
                        <a:t>(اجتماعات </a:t>
                      </a:r>
                      <a:r>
                        <a:rPr lang="ar-SA" sz="1800" b="1" kern="1200" dirty="0">
                          <a:solidFill>
                            <a:schemeClr val="dk1"/>
                          </a:solidFill>
                          <a:effectLst>
                            <a:outerShdw blurRad="38100" dist="38100" dir="2700000" algn="tl">
                              <a:srgbClr val="000000">
                                <a:alpha val="43137"/>
                              </a:srgbClr>
                            </a:outerShdw>
                          </a:effectLst>
                          <a:latin typeface="+mn-lt"/>
                          <a:ea typeface="+mn-ea"/>
                          <a:cs typeface="+mn-cs"/>
                        </a:rPr>
                        <a:t>عمل / ورش عمل / تبادل مراسلات خطية وإلكترونية حول الموضوع / كتابة نصوص خطية مفصّلة حول كيفية تطبيق أدلّة الرقابة على الأداء التي وضعها الديوان )</a:t>
                      </a:r>
                      <a:endParaRPr lang="en-US" sz="1800" b="1" kern="1200" dirty="0">
                        <a:solidFill>
                          <a:schemeClr val="dk1"/>
                        </a:solidFill>
                        <a:effectLst>
                          <a:outerShdw blurRad="38100" dist="38100" dir="2700000" algn="tl">
                            <a:srgbClr val="000000">
                              <a:alpha val="43137"/>
                            </a:srgbClr>
                          </a:outerShdw>
                        </a:effectLst>
                        <a:latin typeface="+mn-lt"/>
                        <a:ea typeface="+mn-ea"/>
                        <a:cs typeface="+mn-cs"/>
                      </a:endParaRPr>
                    </a:p>
                  </a:txBody>
                  <a:tcPr marL="68580" marR="68580" marT="0" marB="0"/>
                </a:tc>
                <a:tc vMerge="1">
                  <a:txBody>
                    <a:bodyPr/>
                    <a:lstStyle/>
                    <a:p>
                      <a:pPr marL="0" marR="0" algn="just" rtl="1">
                        <a:lnSpc>
                          <a:spcPct val="115000"/>
                        </a:lnSpc>
                        <a:spcBef>
                          <a:spcPts val="0"/>
                        </a:spcBef>
                        <a:spcAft>
                          <a:spcPts val="0"/>
                        </a:spcAft>
                      </a:pP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26</a:t>
            </a:fld>
            <a:endParaRPr lang="en-US"/>
          </a:p>
        </p:txBody>
      </p:sp>
    </p:spTree>
    <p:extLst>
      <p:ext uri="{BB962C8B-B14F-4D97-AF65-F5344CB8AC3E}">
        <p14:creationId xmlns:p14="http://schemas.microsoft.com/office/powerpoint/2010/main" val="265284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572" y="137755"/>
            <a:ext cx="4428007" cy="400110"/>
          </a:xfrm>
          <a:prstGeom prst="rect">
            <a:avLst/>
          </a:prstGeom>
        </p:spPr>
        <p:txBody>
          <a:bodyPr wrap="none">
            <a:spAutoFit/>
          </a:bodyPr>
          <a:lstStyle/>
          <a:p>
            <a:pPr marL="342900" indent="-342900" algn="r" rtl="1">
              <a:buFont typeface="Courier New" pitchFamily="49" charset="0"/>
              <a:buChar char="o"/>
            </a:pPr>
            <a:r>
              <a:rPr lang="ar-SA" sz="2000" b="1" dirty="0"/>
              <a:t>عيّنة من مؤشرات الأداء </a:t>
            </a:r>
            <a:r>
              <a:rPr lang="ar-SA" sz="2000" b="1" dirty="0" smtClean="0"/>
              <a:t>العامة </a:t>
            </a:r>
            <a:r>
              <a:rPr lang="en-US" sz="1100" dirty="0"/>
              <a:t>(deliverable 4 </a:t>
            </a:r>
            <a:r>
              <a:rPr lang="en-US" sz="1100" dirty="0" smtClean="0"/>
              <a:t>pg.44)</a:t>
            </a:r>
            <a:endParaRPr lang="en-US" sz="1100" dirty="0"/>
          </a:p>
        </p:txBody>
      </p:sp>
      <p:sp>
        <p:nvSpPr>
          <p:cNvPr id="5" name="Rectangle 4"/>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graphicFrame>
        <p:nvGraphicFramePr>
          <p:cNvPr id="6" name="Table 5"/>
          <p:cNvGraphicFramePr>
            <a:graphicFrameLocks noGrp="1"/>
          </p:cNvGraphicFramePr>
          <p:nvPr>
            <p:extLst>
              <p:ext uri="{D42A27DB-BD31-4B8C-83A1-F6EECF244321}">
                <p14:modId xmlns:p14="http://schemas.microsoft.com/office/powerpoint/2010/main" val="3241176469"/>
              </p:ext>
            </p:extLst>
          </p:nvPr>
        </p:nvGraphicFramePr>
        <p:xfrm>
          <a:off x="304800" y="563880"/>
          <a:ext cx="8543925" cy="5573649"/>
        </p:xfrm>
        <a:graphic>
          <a:graphicData uri="http://schemas.openxmlformats.org/drawingml/2006/table">
            <a:tbl>
              <a:tblPr firstRow="1" firstCol="1" bandRow="1">
                <a:tableStyleId>{5C22544A-7EE6-4342-B048-85BDC9FD1C3A}</a:tableStyleId>
              </a:tblPr>
              <a:tblGrid>
                <a:gridCol w="1806032"/>
                <a:gridCol w="4975768"/>
                <a:gridCol w="1762125"/>
              </a:tblGrid>
              <a:tr h="287088">
                <a:tc>
                  <a:txBody>
                    <a:bodyPr/>
                    <a:lstStyle/>
                    <a:p>
                      <a:pPr marL="0" marR="0" algn="r" rtl="1">
                        <a:lnSpc>
                          <a:spcPct val="150000"/>
                        </a:lnSpc>
                        <a:spcBef>
                          <a:spcPts val="0"/>
                        </a:spcBef>
                        <a:spcAft>
                          <a:spcPts val="0"/>
                        </a:spcAft>
                      </a:pPr>
                      <a:r>
                        <a:rPr lang="ar-SA" sz="1600" dirty="0">
                          <a:effectLst/>
                        </a:rPr>
                        <a:t>وحدة القياس</a:t>
                      </a:r>
                      <a:endParaRPr lang="en-US" sz="14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600">
                          <a:effectLst/>
                        </a:rPr>
                        <a:t>مؤشرات الأداء الرئيسية (أمثلة)</a:t>
                      </a:r>
                      <a:endParaRPr lang="en-US" sz="14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600">
                          <a:effectLst/>
                        </a:rPr>
                        <a:t>مجال الأداء الرئيسي</a:t>
                      </a:r>
                      <a:endParaRPr lang="en-US" sz="1400">
                        <a:effectLst/>
                        <a:latin typeface="Calibri"/>
                        <a:ea typeface="Calibri"/>
                        <a:cs typeface="Arial"/>
                      </a:endParaRPr>
                    </a:p>
                  </a:txBody>
                  <a:tcPr marL="68580" marR="68580" marT="0" marB="0"/>
                </a:tc>
              </a:tr>
              <a:tr h="1232160">
                <a:tc>
                  <a:txBody>
                    <a:bodyPr/>
                    <a:lstStyle/>
                    <a:p>
                      <a:pPr marL="0" marR="0" algn="r" rtl="1">
                        <a:lnSpc>
                          <a:spcPct val="150000"/>
                        </a:lnSpc>
                        <a:spcBef>
                          <a:spcPts val="0"/>
                        </a:spcBef>
                        <a:spcAft>
                          <a:spcPts val="0"/>
                        </a:spcAft>
                      </a:pPr>
                      <a:r>
                        <a:rPr lang="ar-LB" sz="1400" dirty="0">
                          <a:effectLst/>
                        </a:rPr>
                        <a:t>مؤشر منطقي (نعم/كلا)</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1-</a:t>
                      </a:r>
                      <a:r>
                        <a:rPr lang="ar-SA" sz="1800" b="1" u="none" strike="noStrike" baseline="0" dirty="0" smtClean="0">
                          <a:effectLst/>
                        </a:rPr>
                        <a:t> </a:t>
                      </a:r>
                      <a:r>
                        <a:rPr lang="ar-LB" sz="1800" b="1" u="none" strike="noStrike" dirty="0" smtClean="0">
                          <a:effectLst/>
                        </a:rPr>
                        <a:t>وجود </a:t>
                      </a:r>
                      <a:r>
                        <a:rPr lang="ar-LB" sz="1800" b="1" u="none" strike="noStrike" dirty="0">
                          <a:effectLst/>
                        </a:rPr>
                        <a:t>خطة استراتيجية في الإدارة الخاضعة للتفتيش لمدة زمنية لا تقلّ عن 3 سنوات مستوحاة من الخطة الوطنية التي وضعتها وزارة التخطيط </a:t>
                      </a:r>
                      <a:r>
                        <a:rPr lang="ar-LB" sz="1800" b="1" u="none" strike="noStrike" dirty="0" smtClean="0">
                          <a:effectLst/>
                        </a:rPr>
                        <a:t>العراقية</a:t>
                      </a:r>
                      <a:endParaRPr lang="en-US" sz="1600" b="1" u="none" strike="noStrike" dirty="0">
                        <a:effectLst/>
                      </a:endParaRPr>
                    </a:p>
                  </a:txBody>
                  <a:tcPr marL="68580" marR="68580" marT="0" marB="0"/>
                </a:tc>
                <a:tc rowSpan="4">
                  <a:txBody>
                    <a:bodyPr/>
                    <a:lstStyle/>
                    <a:p>
                      <a:pPr marL="0" marR="0" algn="r" rtl="1">
                        <a:lnSpc>
                          <a:spcPct val="150000"/>
                        </a:lnSpc>
                        <a:spcBef>
                          <a:spcPts val="0"/>
                        </a:spcBef>
                        <a:spcAft>
                          <a:spcPts val="0"/>
                        </a:spcAft>
                      </a:pPr>
                      <a:r>
                        <a:rPr lang="en-US" sz="1600" dirty="0">
                          <a:effectLst/>
                        </a:rPr>
                        <a:t> </a:t>
                      </a:r>
                      <a:endParaRPr lang="ar-SA" sz="1600" dirty="0" smtClean="0">
                        <a:effectLst/>
                      </a:endParaRPr>
                    </a:p>
                    <a:p>
                      <a:pPr marL="0" marR="0" algn="r" rtl="1">
                        <a:lnSpc>
                          <a:spcPct val="150000"/>
                        </a:lnSpc>
                        <a:spcBef>
                          <a:spcPts val="0"/>
                        </a:spcBef>
                        <a:spcAft>
                          <a:spcPts val="0"/>
                        </a:spcAft>
                      </a:pPr>
                      <a:endParaRPr lang="ar-SA" sz="1600" dirty="0" smtClean="0">
                        <a:effectLst/>
                      </a:endParaRPr>
                    </a:p>
                    <a:p>
                      <a:pPr marL="0" marR="0" algn="r" rtl="1">
                        <a:lnSpc>
                          <a:spcPct val="150000"/>
                        </a:lnSpc>
                        <a:spcBef>
                          <a:spcPts val="0"/>
                        </a:spcBef>
                        <a:spcAft>
                          <a:spcPts val="0"/>
                        </a:spcAft>
                      </a:pPr>
                      <a:endParaRPr lang="ar-SA" sz="1600" dirty="0" smtClean="0">
                        <a:effectLst/>
                      </a:endParaRPr>
                    </a:p>
                    <a:p>
                      <a:pPr marL="0" marR="0" algn="r" rtl="1">
                        <a:lnSpc>
                          <a:spcPct val="150000"/>
                        </a:lnSpc>
                        <a:spcBef>
                          <a:spcPts val="0"/>
                        </a:spcBef>
                        <a:spcAft>
                          <a:spcPts val="0"/>
                        </a:spcAft>
                      </a:pPr>
                      <a:endParaRPr lang="ar-SA" sz="1600" dirty="0" smtClean="0">
                        <a:effectLst/>
                      </a:endParaRPr>
                    </a:p>
                    <a:p>
                      <a:pPr marL="0" marR="0" algn="r" rtl="1">
                        <a:lnSpc>
                          <a:spcPct val="150000"/>
                        </a:lnSpc>
                        <a:spcBef>
                          <a:spcPts val="0"/>
                        </a:spcBef>
                        <a:spcAft>
                          <a:spcPts val="0"/>
                        </a:spcAft>
                      </a:pPr>
                      <a:endParaRPr lang="en-US" sz="1400" dirty="0">
                        <a:effectLst/>
                      </a:endParaRPr>
                    </a:p>
                    <a:p>
                      <a:pPr marL="0" marR="0" algn="r" rtl="1">
                        <a:lnSpc>
                          <a:spcPct val="150000"/>
                        </a:lnSpc>
                        <a:spcBef>
                          <a:spcPts val="0"/>
                        </a:spcBef>
                        <a:spcAft>
                          <a:spcPts val="0"/>
                        </a:spcAft>
                      </a:pPr>
                      <a:r>
                        <a:rPr lang="ar-SA" sz="1800" b="1" dirty="0">
                          <a:effectLst/>
                        </a:rPr>
                        <a:t>الإدارة الاستراتيجية</a:t>
                      </a:r>
                      <a:endParaRPr lang="en-US" sz="1600" b="1" dirty="0">
                        <a:effectLst/>
                        <a:latin typeface="Calibri"/>
                        <a:ea typeface="Calibri"/>
                        <a:cs typeface="Arial"/>
                      </a:endParaRPr>
                    </a:p>
                  </a:txBody>
                  <a:tcPr marL="68580" marR="68580" marT="0" marB="0"/>
                </a:tc>
              </a:tr>
              <a:tr h="599015">
                <a:tc>
                  <a:txBody>
                    <a:bodyPr/>
                    <a:lstStyle/>
                    <a:p>
                      <a:pPr marL="0" marR="0" algn="r" rtl="1">
                        <a:lnSpc>
                          <a:spcPct val="150000"/>
                        </a:lnSpc>
                        <a:spcBef>
                          <a:spcPts val="0"/>
                        </a:spcBef>
                        <a:spcAft>
                          <a:spcPts val="0"/>
                        </a:spcAft>
                      </a:pPr>
                      <a:r>
                        <a:rPr lang="ar-LB" sz="1400" dirty="0">
                          <a:effectLst/>
                        </a:rPr>
                        <a:t>مؤشر منطقي (نعم/كلا)</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2-</a:t>
                      </a:r>
                      <a:r>
                        <a:rPr lang="ar-SA" sz="1800" b="1" u="none" strike="noStrike" baseline="0" dirty="0" smtClean="0">
                          <a:effectLst/>
                        </a:rPr>
                        <a:t> </a:t>
                      </a:r>
                      <a:r>
                        <a:rPr lang="ar-SA" sz="1800" b="1" u="none" strike="noStrike" dirty="0" smtClean="0">
                          <a:effectLst/>
                        </a:rPr>
                        <a:t>وجود </a:t>
                      </a:r>
                      <a:r>
                        <a:rPr lang="ar-SA" sz="1800" b="1" u="none" strike="noStrike" dirty="0">
                          <a:effectLst/>
                        </a:rPr>
                        <a:t>خطة سنوية في الإدارة الخاضعة للتفتيش تترجم الخطة الاستراتيجية إلى أهداف عمليّة</a:t>
                      </a:r>
                      <a:endParaRPr lang="en-US" sz="1600" b="1" u="none" strike="noStrike" dirty="0">
                        <a:effectLst/>
                        <a:latin typeface="Calibri"/>
                        <a:ea typeface="Calibri"/>
                        <a:cs typeface="Arial"/>
                      </a:endParaRPr>
                    </a:p>
                  </a:txBody>
                  <a:tcPr marL="68580" marR="68580" marT="0" marB="0"/>
                </a:tc>
                <a:tc vMerge="1">
                  <a:txBody>
                    <a:bodyPr/>
                    <a:lstStyle/>
                    <a:p>
                      <a:endParaRPr lang="en-US"/>
                    </a:p>
                  </a:txBody>
                  <a:tcPr/>
                </a:tc>
              </a:tr>
              <a:tr h="599015">
                <a:tc>
                  <a:txBody>
                    <a:bodyPr/>
                    <a:lstStyle/>
                    <a:p>
                      <a:pPr marL="0" marR="0" algn="r" rtl="1">
                        <a:lnSpc>
                          <a:spcPct val="150000"/>
                        </a:lnSpc>
                        <a:spcBef>
                          <a:spcPts val="0"/>
                        </a:spcBef>
                        <a:spcAft>
                          <a:spcPts val="0"/>
                        </a:spcAft>
                      </a:pPr>
                      <a:r>
                        <a:rPr lang="ar-SA" sz="1400" dirty="0">
                          <a:effectLst/>
                        </a:rPr>
                        <a:t>%</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3-</a:t>
                      </a:r>
                      <a:r>
                        <a:rPr lang="ar-SA" sz="1800" b="1" u="none" strike="noStrike" baseline="0" dirty="0" smtClean="0">
                          <a:effectLst/>
                        </a:rPr>
                        <a:t> </a:t>
                      </a:r>
                      <a:r>
                        <a:rPr lang="ar-SA" sz="1800" b="1" u="none" strike="noStrike" dirty="0" smtClean="0">
                          <a:effectLst/>
                        </a:rPr>
                        <a:t>النسبة </a:t>
                      </a:r>
                      <a:r>
                        <a:rPr lang="ar-SA" sz="1800" b="1" u="none" strike="noStrike" dirty="0">
                          <a:effectLst/>
                        </a:rPr>
                        <a:t>المئوية للوحدات التي تتألف منها الإدارة الخاضعة للتفتيش التي لديها خطط سنوية لعملها</a:t>
                      </a:r>
                      <a:endParaRPr lang="en-US" sz="1600" b="1" u="none" strike="noStrike" dirty="0">
                        <a:effectLst/>
                        <a:latin typeface="Calibri"/>
                        <a:ea typeface="Calibri"/>
                        <a:cs typeface="Arial"/>
                      </a:endParaRPr>
                    </a:p>
                  </a:txBody>
                  <a:tcPr marL="68580" marR="68580" marT="0" marB="0"/>
                </a:tc>
                <a:tc vMerge="1">
                  <a:txBody>
                    <a:bodyPr/>
                    <a:lstStyle/>
                    <a:p>
                      <a:endParaRPr lang="en-US"/>
                    </a:p>
                  </a:txBody>
                  <a:tcPr/>
                </a:tc>
              </a:tr>
              <a:tr h="1093089">
                <a:tc>
                  <a:txBody>
                    <a:bodyPr/>
                    <a:lstStyle/>
                    <a:p>
                      <a:pPr marL="0" marR="0" algn="r" rtl="1">
                        <a:lnSpc>
                          <a:spcPct val="150000"/>
                        </a:lnSpc>
                        <a:spcBef>
                          <a:spcPts val="0"/>
                        </a:spcBef>
                        <a:spcAft>
                          <a:spcPts val="0"/>
                        </a:spcAft>
                      </a:pPr>
                      <a:r>
                        <a:rPr lang="ar-SA" sz="1400" dirty="0">
                          <a:effectLst/>
                        </a:rPr>
                        <a:t>تصنيف من صفر إلى 10:</a:t>
                      </a:r>
                      <a:endParaRPr lang="en-US" sz="1200" dirty="0">
                        <a:effectLst/>
                      </a:endParaRPr>
                    </a:p>
                    <a:p>
                      <a:pPr marL="0" marR="0" algn="r" rtl="1">
                        <a:lnSpc>
                          <a:spcPct val="150000"/>
                        </a:lnSpc>
                        <a:spcBef>
                          <a:spcPts val="0"/>
                        </a:spcBef>
                        <a:spcAft>
                          <a:spcPts val="0"/>
                        </a:spcAft>
                      </a:pPr>
                      <a:r>
                        <a:rPr lang="ar-SA" sz="1400" dirty="0">
                          <a:effectLst/>
                        </a:rPr>
                        <a:t>0=لا يوجد</a:t>
                      </a:r>
                      <a:endParaRPr lang="en-US" sz="1200" dirty="0">
                        <a:effectLst/>
                      </a:endParaRPr>
                    </a:p>
                    <a:p>
                      <a:pPr marL="0" marR="0" algn="r" rtl="1">
                        <a:lnSpc>
                          <a:spcPct val="150000"/>
                        </a:lnSpc>
                        <a:spcBef>
                          <a:spcPts val="0"/>
                        </a:spcBef>
                        <a:spcAft>
                          <a:spcPts val="0"/>
                        </a:spcAft>
                      </a:pPr>
                      <a:r>
                        <a:rPr lang="ar-SA" sz="1400" dirty="0">
                          <a:effectLst/>
                        </a:rPr>
                        <a:t>10=ممتاز</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4-</a:t>
                      </a:r>
                      <a:r>
                        <a:rPr lang="ar-SA" sz="1800" b="1" u="none" strike="noStrike" baseline="0" dirty="0" smtClean="0">
                          <a:effectLst/>
                        </a:rPr>
                        <a:t> </a:t>
                      </a:r>
                      <a:r>
                        <a:rPr lang="ar-SA" sz="1800" b="1" u="none" strike="noStrike" dirty="0" smtClean="0">
                          <a:effectLst/>
                        </a:rPr>
                        <a:t>تطبيق </a:t>
                      </a:r>
                      <a:r>
                        <a:rPr lang="ar-SA" sz="1800" b="1" u="none" strike="noStrike" dirty="0">
                          <a:effectLst/>
                        </a:rPr>
                        <a:t>أدوات لقياس أداء الإدارة الخاضعة للتقييم</a:t>
                      </a:r>
                      <a:endParaRPr lang="en-US" sz="1600" b="1" u="none" strike="noStrike" dirty="0">
                        <a:effectLst/>
                        <a:latin typeface="Calibri"/>
                        <a:ea typeface="Calibri"/>
                        <a:cs typeface="Arial"/>
                      </a:endParaRPr>
                    </a:p>
                  </a:txBody>
                  <a:tcPr marL="68580" marR="68580" marT="0" marB="0"/>
                </a:tc>
                <a:tc vMerge="1">
                  <a:txBody>
                    <a:bodyPr/>
                    <a:lstStyle/>
                    <a:p>
                      <a:endParaRPr lang="en-US"/>
                    </a:p>
                  </a:txBody>
                  <a:tcPr/>
                </a:tc>
              </a:tr>
              <a:tr h="1232160">
                <a:tc>
                  <a:txBody>
                    <a:bodyPr/>
                    <a:lstStyle/>
                    <a:p>
                      <a:pPr marL="0" marR="0" algn="r" rtl="1">
                        <a:lnSpc>
                          <a:spcPct val="150000"/>
                        </a:lnSpc>
                        <a:spcBef>
                          <a:spcPts val="0"/>
                        </a:spcBef>
                        <a:spcAft>
                          <a:spcPts val="0"/>
                        </a:spcAft>
                      </a:pPr>
                      <a:r>
                        <a:rPr lang="ar-SA" sz="1400" dirty="0">
                          <a:effectLst/>
                        </a:rPr>
                        <a:t>تصنيف من صفر إلى 10:</a:t>
                      </a:r>
                      <a:endParaRPr lang="en-US" sz="1200" dirty="0">
                        <a:effectLst/>
                      </a:endParaRPr>
                    </a:p>
                    <a:p>
                      <a:pPr marL="0" marR="0" algn="r" rtl="1">
                        <a:lnSpc>
                          <a:spcPct val="150000"/>
                        </a:lnSpc>
                        <a:spcBef>
                          <a:spcPts val="0"/>
                        </a:spcBef>
                        <a:spcAft>
                          <a:spcPts val="0"/>
                        </a:spcAft>
                      </a:pPr>
                      <a:r>
                        <a:rPr lang="ar-SA" sz="1400" dirty="0">
                          <a:effectLst/>
                        </a:rPr>
                        <a:t>0=لا يوجد</a:t>
                      </a:r>
                      <a:endParaRPr lang="en-US" sz="1200" dirty="0">
                        <a:effectLst/>
                      </a:endParaRPr>
                    </a:p>
                    <a:p>
                      <a:pPr marL="0" marR="0" algn="r" rtl="1">
                        <a:lnSpc>
                          <a:spcPct val="150000"/>
                        </a:lnSpc>
                        <a:spcBef>
                          <a:spcPts val="0"/>
                        </a:spcBef>
                        <a:spcAft>
                          <a:spcPts val="0"/>
                        </a:spcAft>
                      </a:pPr>
                      <a:r>
                        <a:rPr lang="ar-SA" sz="1400" dirty="0">
                          <a:effectLst/>
                        </a:rPr>
                        <a:t>10=يرد بوضوح تام</a:t>
                      </a:r>
                      <a:endParaRPr lang="en-US" sz="12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1800" b="1" u="none" strike="noStrike" dirty="0" smtClean="0">
                          <a:effectLst/>
                        </a:rPr>
                        <a:t>5-</a:t>
                      </a:r>
                      <a:r>
                        <a:rPr lang="ar-SA" sz="1800" b="1" u="none" strike="noStrike" baseline="0" dirty="0" smtClean="0">
                          <a:effectLst/>
                        </a:rPr>
                        <a:t> </a:t>
                      </a:r>
                      <a:r>
                        <a:rPr lang="ar-SA" sz="1800" b="1" u="none" strike="noStrike" dirty="0" smtClean="0">
                          <a:effectLst/>
                        </a:rPr>
                        <a:t>تحسين </a:t>
                      </a:r>
                      <a:r>
                        <a:rPr lang="ar-SA" sz="1800" b="1" u="none" strike="noStrike" dirty="0">
                          <a:effectLst/>
                        </a:rPr>
                        <a:t>الخدمة المقدّمة إلى المواطنين يرد بشكل واضح كهدف تطويري ضمن خطط، وبرامج، وقرارات، وسياسات الإدارة الخاضعة للتفتيش أو في سجلاتها الرسمية</a:t>
                      </a:r>
                      <a:endParaRPr lang="en-US" sz="1600" b="1" u="none" strike="noStrike"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en-US" sz="1600" dirty="0">
                          <a:effectLst/>
                        </a:rPr>
                        <a:t> </a:t>
                      </a:r>
                      <a:r>
                        <a:rPr lang="ar-SA" sz="1800" b="1" dirty="0" smtClean="0">
                          <a:effectLst/>
                        </a:rPr>
                        <a:t>إدارة </a:t>
                      </a:r>
                      <a:r>
                        <a:rPr lang="ar-SA" sz="1800" b="1" dirty="0">
                          <a:effectLst/>
                        </a:rPr>
                        <a:t>موجّهة نحو الزبائن/المواطنين</a:t>
                      </a:r>
                      <a:endParaRPr lang="en-US" sz="1600" b="1"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27</a:t>
            </a:fld>
            <a:endParaRPr lang="en-US"/>
          </a:p>
        </p:txBody>
      </p:sp>
    </p:spTree>
    <p:extLst>
      <p:ext uri="{BB962C8B-B14F-4D97-AF65-F5344CB8AC3E}">
        <p14:creationId xmlns:p14="http://schemas.microsoft.com/office/powerpoint/2010/main" val="108766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869" y="137755"/>
            <a:ext cx="3624710" cy="400110"/>
          </a:xfrm>
          <a:prstGeom prst="rect">
            <a:avLst/>
          </a:prstGeom>
        </p:spPr>
        <p:txBody>
          <a:bodyPr wrap="none">
            <a:spAutoFit/>
          </a:bodyPr>
          <a:lstStyle/>
          <a:p>
            <a:pPr marL="342900" indent="-342900" algn="r" rtl="1">
              <a:buFont typeface="Courier New" pitchFamily="49" charset="0"/>
              <a:buChar char="o"/>
            </a:pPr>
            <a:r>
              <a:rPr lang="ar-SA" sz="2000" b="1" dirty="0"/>
              <a:t>عيّنة من مؤشرات الأداء </a:t>
            </a:r>
            <a:r>
              <a:rPr lang="ar-SA" sz="2000" b="1" dirty="0" smtClean="0"/>
              <a:t>العامة -تابع </a:t>
            </a:r>
            <a:endParaRPr lang="en-US" sz="2000" dirty="0"/>
          </a:p>
        </p:txBody>
      </p:sp>
      <p:sp>
        <p:nvSpPr>
          <p:cNvPr id="5" name="Rectangle 4"/>
          <p:cNvSpPr/>
          <p:nvPr/>
        </p:nvSpPr>
        <p:spPr>
          <a:xfrm>
            <a:off x="5638800" y="76200"/>
            <a:ext cx="3429144" cy="461665"/>
          </a:xfrm>
          <a:prstGeom prst="rect">
            <a:avLst/>
          </a:prstGeom>
        </p:spPr>
        <p:txBody>
          <a:bodyPr wrap="none">
            <a:spAutoFit/>
          </a:bodyPr>
          <a:lstStyle/>
          <a:p>
            <a:pPr lvl="0" rtl="1"/>
            <a:r>
              <a:rPr lang="ar-LB" sz="2400" b="1" u="sng" dirty="0"/>
              <a:t>الجلسة الثانية: تطبيق عملي (1)</a:t>
            </a:r>
            <a:endParaRPr lang="en-US" sz="2400" b="1" u="sng" dirty="0"/>
          </a:p>
        </p:txBody>
      </p:sp>
      <p:graphicFrame>
        <p:nvGraphicFramePr>
          <p:cNvPr id="2" name="Table 1"/>
          <p:cNvGraphicFramePr>
            <a:graphicFrameLocks noGrp="1"/>
          </p:cNvGraphicFramePr>
          <p:nvPr>
            <p:extLst>
              <p:ext uri="{D42A27DB-BD31-4B8C-83A1-F6EECF244321}">
                <p14:modId xmlns:p14="http://schemas.microsoft.com/office/powerpoint/2010/main" val="3056679349"/>
              </p:ext>
            </p:extLst>
          </p:nvPr>
        </p:nvGraphicFramePr>
        <p:xfrm>
          <a:off x="228600" y="537866"/>
          <a:ext cx="8763000" cy="6161892"/>
        </p:xfrm>
        <a:graphic>
          <a:graphicData uri="http://schemas.openxmlformats.org/drawingml/2006/table">
            <a:tbl>
              <a:tblPr firstRow="1" firstCol="1" bandRow="1">
                <a:tableStyleId>{5C22544A-7EE6-4342-B048-85BDC9FD1C3A}</a:tableStyleId>
              </a:tblPr>
              <a:tblGrid>
                <a:gridCol w="1852341"/>
                <a:gridCol w="4737720"/>
                <a:gridCol w="2172939"/>
              </a:tblGrid>
              <a:tr h="223589">
                <a:tc>
                  <a:txBody>
                    <a:bodyPr/>
                    <a:lstStyle/>
                    <a:p>
                      <a:pPr marL="0" marR="0" algn="just" rtl="1">
                        <a:lnSpc>
                          <a:spcPct val="150000"/>
                        </a:lnSpc>
                        <a:spcBef>
                          <a:spcPts val="0"/>
                        </a:spcBef>
                        <a:spcAft>
                          <a:spcPts val="0"/>
                        </a:spcAft>
                      </a:pPr>
                      <a:r>
                        <a:rPr lang="ar-SA" sz="1600" b="1" kern="1200" dirty="0">
                          <a:solidFill>
                            <a:schemeClr val="lt1"/>
                          </a:solidFill>
                          <a:effectLst/>
                          <a:latin typeface="+mn-lt"/>
                          <a:ea typeface="+mn-ea"/>
                          <a:cs typeface="+mn-cs"/>
                        </a:rPr>
                        <a:t>وحدة القياس</a:t>
                      </a:r>
                      <a:endParaRPr lang="en-US" sz="1600" b="1" kern="1200" dirty="0">
                        <a:solidFill>
                          <a:schemeClr val="lt1"/>
                        </a:solidFill>
                        <a:effectLst/>
                        <a:latin typeface="+mn-lt"/>
                        <a:ea typeface="+mn-ea"/>
                        <a:cs typeface="+mn-cs"/>
                      </a:endParaRPr>
                    </a:p>
                  </a:txBody>
                  <a:tcPr marL="43519" marR="43519" marT="0" marB="0"/>
                </a:tc>
                <a:tc>
                  <a:txBody>
                    <a:bodyPr/>
                    <a:lstStyle/>
                    <a:p>
                      <a:pPr marL="0" marR="0" algn="just" rtl="1">
                        <a:lnSpc>
                          <a:spcPct val="150000"/>
                        </a:lnSpc>
                        <a:spcBef>
                          <a:spcPts val="0"/>
                        </a:spcBef>
                        <a:spcAft>
                          <a:spcPts val="0"/>
                        </a:spcAft>
                      </a:pPr>
                      <a:r>
                        <a:rPr lang="ar-SA" sz="1600" b="1" kern="1200" dirty="0">
                          <a:solidFill>
                            <a:schemeClr val="lt1"/>
                          </a:solidFill>
                          <a:effectLst/>
                          <a:latin typeface="+mn-lt"/>
                          <a:ea typeface="+mn-ea"/>
                          <a:cs typeface="+mn-cs"/>
                        </a:rPr>
                        <a:t>مؤشرات الأداء الرئيسية (أمثلة)</a:t>
                      </a:r>
                      <a:endParaRPr lang="en-US" sz="1600" b="1" kern="1200" dirty="0">
                        <a:solidFill>
                          <a:schemeClr val="lt1"/>
                        </a:solidFill>
                        <a:effectLst/>
                        <a:latin typeface="+mn-lt"/>
                        <a:ea typeface="+mn-ea"/>
                        <a:cs typeface="+mn-cs"/>
                      </a:endParaRPr>
                    </a:p>
                  </a:txBody>
                  <a:tcPr marL="43519" marR="43519" marT="0" marB="0"/>
                </a:tc>
                <a:tc>
                  <a:txBody>
                    <a:bodyPr/>
                    <a:lstStyle/>
                    <a:p>
                      <a:pPr marL="0" marR="0" algn="just" rtl="1">
                        <a:lnSpc>
                          <a:spcPct val="150000"/>
                        </a:lnSpc>
                        <a:spcBef>
                          <a:spcPts val="0"/>
                        </a:spcBef>
                        <a:spcAft>
                          <a:spcPts val="0"/>
                        </a:spcAft>
                      </a:pPr>
                      <a:r>
                        <a:rPr lang="ar-SA" sz="1600" dirty="0">
                          <a:effectLst/>
                        </a:rPr>
                        <a:t>مجال الأداء الرئيسي</a:t>
                      </a:r>
                      <a:endParaRPr lang="en-US" sz="1400" dirty="0">
                        <a:effectLst/>
                        <a:latin typeface="Calibri"/>
                        <a:ea typeface="Calibri"/>
                        <a:cs typeface="Arial"/>
                      </a:endParaRPr>
                    </a:p>
                  </a:txBody>
                  <a:tcPr marL="43519" marR="43519" marT="0" marB="0"/>
                </a:tc>
              </a:tr>
              <a:tr h="1117946">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1=لا يوجد</a:t>
                      </a:r>
                      <a:endParaRPr lang="en-US" sz="900" dirty="0">
                        <a:effectLst/>
                      </a:endParaRPr>
                    </a:p>
                    <a:p>
                      <a:pPr marL="0" marR="0" algn="just" rtl="1">
                        <a:lnSpc>
                          <a:spcPct val="150000"/>
                        </a:lnSpc>
                        <a:spcBef>
                          <a:spcPts val="0"/>
                        </a:spcBef>
                        <a:spcAft>
                          <a:spcPts val="0"/>
                        </a:spcAft>
                      </a:pPr>
                      <a:r>
                        <a:rPr lang="ar-SA" sz="1000" dirty="0">
                          <a:effectLst/>
                        </a:rPr>
                        <a:t>2=قيد التأسيس</a:t>
                      </a:r>
                      <a:endParaRPr lang="en-US" sz="900" dirty="0">
                        <a:effectLst/>
                      </a:endParaRPr>
                    </a:p>
                    <a:p>
                      <a:pPr marL="0" marR="0" algn="just" rtl="1">
                        <a:lnSpc>
                          <a:spcPct val="150000"/>
                        </a:lnSpc>
                        <a:spcBef>
                          <a:spcPts val="0"/>
                        </a:spcBef>
                        <a:spcAft>
                          <a:spcPts val="0"/>
                        </a:spcAft>
                      </a:pPr>
                      <a:r>
                        <a:rPr lang="ar-SA" sz="1000" dirty="0">
                          <a:effectLst/>
                        </a:rPr>
                        <a:t>3=يعمل جزئياً</a:t>
                      </a:r>
                      <a:endParaRPr lang="en-US" sz="900" dirty="0">
                        <a:effectLst/>
                      </a:endParaRPr>
                    </a:p>
                    <a:p>
                      <a:pPr marL="0" marR="0" algn="just" rtl="1">
                        <a:lnSpc>
                          <a:spcPct val="150000"/>
                        </a:lnSpc>
                        <a:spcBef>
                          <a:spcPts val="0"/>
                        </a:spcBef>
                        <a:spcAft>
                          <a:spcPts val="0"/>
                        </a:spcAft>
                      </a:pPr>
                      <a:r>
                        <a:rPr lang="ar-SA" sz="1000" dirty="0">
                          <a:effectLst/>
                        </a:rPr>
                        <a:t>4=يعمل بالكامل</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kern="1200" dirty="0" smtClean="0">
                          <a:solidFill>
                            <a:schemeClr val="dk1"/>
                          </a:solidFill>
                          <a:effectLst/>
                          <a:latin typeface="+mn-lt"/>
                          <a:ea typeface="+mn-ea"/>
                          <a:cs typeface="+mn-cs"/>
                        </a:rPr>
                        <a:t>6- مدى </a:t>
                      </a:r>
                      <a:r>
                        <a:rPr lang="ar-SA" sz="1600" b="1" kern="1200" dirty="0">
                          <a:solidFill>
                            <a:schemeClr val="dk1"/>
                          </a:solidFill>
                          <a:effectLst/>
                          <a:latin typeface="+mn-lt"/>
                          <a:ea typeface="+mn-ea"/>
                          <a:cs typeface="+mn-cs"/>
                        </a:rPr>
                        <a:t>تطبيق نظام لإدارة الشكاوى</a:t>
                      </a:r>
                      <a:endParaRPr lang="en-US" sz="1600" b="1" kern="1200" dirty="0">
                        <a:solidFill>
                          <a:schemeClr val="dk1"/>
                        </a:solidFill>
                        <a:effectLst/>
                        <a:latin typeface="+mn-lt"/>
                        <a:ea typeface="+mn-ea"/>
                        <a:cs typeface="+mn-cs"/>
                      </a:endParaRPr>
                    </a:p>
                  </a:txBody>
                  <a:tcPr marL="43519" marR="43519" marT="0" marB="0"/>
                </a:tc>
                <a:tc rowSpan="2">
                  <a:txBody>
                    <a:bodyPr/>
                    <a:lstStyle/>
                    <a:p>
                      <a:pPr marL="0" marR="0" algn="ctr" defTabSz="914400" rtl="1" eaLnBrk="1" latinLnBrk="0" hangingPunct="1">
                        <a:lnSpc>
                          <a:spcPct val="150000"/>
                        </a:lnSpc>
                        <a:spcBef>
                          <a:spcPts val="0"/>
                        </a:spcBef>
                        <a:spcAft>
                          <a:spcPts val="0"/>
                        </a:spcAft>
                      </a:pPr>
                      <a:r>
                        <a:rPr lang="ar-SA" sz="1600" b="1" kern="1200" dirty="0">
                          <a:solidFill>
                            <a:schemeClr val="dk1"/>
                          </a:solidFill>
                          <a:effectLst/>
                          <a:latin typeface="+mn-lt"/>
                          <a:ea typeface="+mn-ea"/>
                          <a:cs typeface="+mn-cs"/>
                        </a:rPr>
                        <a:t>إدارة موجّهة نحو الزبائن/المواطنين</a:t>
                      </a:r>
                      <a:endParaRPr lang="en-US" sz="1600" b="1" kern="1200" dirty="0">
                        <a:solidFill>
                          <a:schemeClr val="dk1"/>
                        </a:solidFill>
                        <a:effectLst/>
                        <a:latin typeface="+mn-lt"/>
                        <a:ea typeface="+mn-ea"/>
                        <a:cs typeface="+mn-cs"/>
                      </a:endParaRPr>
                    </a:p>
                  </a:txBody>
                  <a:tcPr marL="43519" marR="43519" marT="0" marB="0"/>
                </a:tc>
              </a:tr>
              <a:tr h="1178412">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1=لا يوجد</a:t>
                      </a:r>
                      <a:endParaRPr lang="en-US" sz="900" dirty="0">
                        <a:effectLst/>
                      </a:endParaRPr>
                    </a:p>
                    <a:p>
                      <a:pPr marL="0" marR="0" algn="just" rtl="1">
                        <a:lnSpc>
                          <a:spcPct val="150000"/>
                        </a:lnSpc>
                        <a:spcBef>
                          <a:spcPts val="0"/>
                        </a:spcBef>
                        <a:spcAft>
                          <a:spcPts val="0"/>
                        </a:spcAft>
                      </a:pPr>
                      <a:r>
                        <a:rPr lang="ar-SA" sz="1000" dirty="0">
                          <a:effectLst/>
                        </a:rPr>
                        <a:t>2=قيد الإعداد</a:t>
                      </a:r>
                      <a:endParaRPr lang="en-US" sz="900" dirty="0">
                        <a:effectLst/>
                      </a:endParaRPr>
                    </a:p>
                    <a:p>
                      <a:pPr marL="0" marR="0" algn="just" rtl="1">
                        <a:lnSpc>
                          <a:spcPct val="150000"/>
                        </a:lnSpc>
                        <a:spcBef>
                          <a:spcPts val="0"/>
                        </a:spcBef>
                        <a:spcAft>
                          <a:spcPts val="0"/>
                        </a:spcAft>
                      </a:pPr>
                      <a:r>
                        <a:rPr lang="ar-SA" sz="1000" dirty="0">
                          <a:effectLst/>
                        </a:rPr>
                        <a:t>3=مطبّق بشكل متقطّع</a:t>
                      </a:r>
                      <a:endParaRPr lang="en-US" sz="900" dirty="0">
                        <a:effectLst/>
                      </a:endParaRPr>
                    </a:p>
                    <a:p>
                      <a:pPr marL="0" marR="0" algn="just" rtl="1">
                        <a:lnSpc>
                          <a:spcPct val="150000"/>
                        </a:lnSpc>
                        <a:spcBef>
                          <a:spcPts val="0"/>
                        </a:spcBef>
                        <a:spcAft>
                          <a:spcPts val="0"/>
                        </a:spcAft>
                      </a:pPr>
                      <a:r>
                        <a:rPr lang="ar-SA" sz="1000" dirty="0">
                          <a:effectLst/>
                        </a:rPr>
                        <a:t>4=مطبّق بانتظام</a:t>
                      </a:r>
                      <a:endParaRPr lang="en-US" sz="900" dirty="0">
                        <a:effectLst/>
                        <a:latin typeface="Calibri"/>
                        <a:ea typeface="Calibri"/>
                        <a:cs typeface="Arial"/>
                      </a:endParaRPr>
                    </a:p>
                  </a:txBody>
                  <a:tcPr marL="43519" marR="43519" marT="0" marB="0"/>
                </a:tc>
                <a:tc>
                  <a:txBody>
                    <a:bodyPr/>
                    <a:lstStyle/>
                    <a:p>
                      <a:pPr marL="0" marR="0" algn="just" defTabSz="914400" rtl="1" eaLnBrk="1" latinLnBrk="0" hangingPunct="1">
                        <a:lnSpc>
                          <a:spcPct val="150000"/>
                        </a:lnSpc>
                        <a:spcBef>
                          <a:spcPts val="0"/>
                        </a:spcBef>
                        <a:spcAft>
                          <a:spcPts val="0"/>
                        </a:spcAft>
                      </a:pPr>
                      <a:r>
                        <a:rPr lang="ar-SA" sz="1600" b="1" kern="1200" dirty="0" smtClean="0">
                          <a:solidFill>
                            <a:schemeClr val="dk1"/>
                          </a:solidFill>
                          <a:effectLst/>
                          <a:latin typeface="+mn-lt"/>
                          <a:ea typeface="+mn-ea"/>
                          <a:cs typeface="+mn-cs"/>
                        </a:rPr>
                        <a:t>7- إجراء </a:t>
                      </a:r>
                      <a:r>
                        <a:rPr lang="ar-SA" sz="1600" b="1" kern="1200" dirty="0" err="1">
                          <a:solidFill>
                            <a:schemeClr val="dk1"/>
                          </a:solidFill>
                          <a:effectLst/>
                          <a:latin typeface="+mn-lt"/>
                          <a:ea typeface="+mn-ea"/>
                          <a:cs typeface="+mn-cs"/>
                        </a:rPr>
                        <a:t>مسوحات</a:t>
                      </a:r>
                      <a:r>
                        <a:rPr lang="ar-SA" sz="1600" b="1" kern="1200" dirty="0">
                          <a:solidFill>
                            <a:schemeClr val="dk1"/>
                          </a:solidFill>
                          <a:effectLst/>
                          <a:latin typeface="+mn-lt"/>
                          <a:ea typeface="+mn-ea"/>
                          <a:cs typeface="+mn-cs"/>
                        </a:rPr>
                        <a:t> لقياس رضى المواطنين </a:t>
                      </a:r>
                      <a:endParaRPr lang="en-US" sz="1600" b="1" kern="1200" dirty="0">
                        <a:solidFill>
                          <a:schemeClr val="dk1"/>
                        </a:solidFill>
                        <a:effectLst/>
                        <a:latin typeface="+mn-lt"/>
                        <a:ea typeface="+mn-ea"/>
                        <a:cs typeface="+mn-cs"/>
                      </a:endParaRPr>
                    </a:p>
                  </a:txBody>
                  <a:tcPr marL="43519" marR="43519" marT="0" marB="0"/>
                </a:tc>
                <a:tc vMerge="1">
                  <a:txBody>
                    <a:bodyPr/>
                    <a:lstStyle/>
                    <a:p>
                      <a:endParaRPr lang="en-US"/>
                    </a:p>
                  </a:txBody>
                  <a:tcPr/>
                </a:tc>
              </a:tr>
              <a:tr h="670767">
                <a:tc>
                  <a:txBody>
                    <a:bodyPr/>
                    <a:lstStyle/>
                    <a:p>
                      <a:pPr marL="0" marR="0" algn="just" rtl="1">
                        <a:lnSpc>
                          <a:spcPct val="150000"/>
                        </a:lnSpc>
                        <a:spcBef>
                          <a:spcPts val="0"/>
                        </a:spcBef>
                        <a:spcAft>
                          <a:spcPts val="0"/>
                        </a:spcAft>
                      </a:pPr>
                      <a:r>
                        <a:rPr lang="ar-SA" sz="1000" dirty="0">
                          <a:effectLst/>
                        </a:rPr>
                        <a:t>%</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200" b="1" dirty="0" smtClean="0">
                          <a:effectLst/>
                        </a:rPr>
                        <a:t>8-</a:t>
                      </a:r>
                      <a:r>
                        <a:rPr lang="ar-SA" sz="1200" b="1" baseline="0" dirty="0" smtClean="0">
                          <a:effectLst/>
                        </a:rPr>
                        <a:t> </a:t>
                      </a:r>
                      <a:r>
                        <a:rPr lang="ar-SA" sz="1200" b="1" dirty="0" smtClean="0">
                          <a:effectLst/>
                        </a:rPr>
                        <a:t>النسبة </a:t>
                      </a:r>
                      <a:r>
                        <a:rPr lang="ar-SA" sz="1200" b="1" dirty="0">
                          <a:effectLst/>
                        </a:rPr>
                        <a:t>المئوية للموظفين في الإدارة الخاضعة للتفتيش الذين تتوفر عنهم لدى دوائر شؤون الموظفين (الموارد البشرية) معلومات موثّقة عن أمورهم الشخصية (أسماء، عناوين سكن، إلخ.)، وعن خلفياتهم التعليمية، والتدريبية، وعن خبرتهم العملية </a:t>
                      </a:r>
                      <a:endParaRPr lang="en-US" sz="1200" b="1" dirty="0">
                        <a:effectLst/>
                        <a:latin typeface="Calibri"/>
                        <a:ea typeface="Calibri"/>
                        <a:cs typeface="Arial"/>
                      </a:endParaRPr>
                    </a:p>
                  </a:txBody>
                  <a:tcPr marL="43519" marR="43519" marT="0" marB="0"/>
                </a:tc>
                <a:tc rowSpan="4">
                  <a:txBody>
                    <a:bodyPr/>
                    <a:lstStyle/>
                    <a:p>
                      <a:pPr marL="0" marR="0" algn="ctr" rtl="1">
                        <a:lnSpc>
                          <a:spcPct val="150000"/>
                        </a:lnSpc>
                        <a:spcBef>
                          <a:spcPts val="0"/>
                        </a:spcBef>
                        <a:spcAft>
                          <a:spcPts val="0"/>
                        </a:spcAft>
                      </a:pPr>
                      <a:r>
                        <a:rPr lang="ar-SA" sz="1600" b="1" dirty="0">
                          <a:effectLst/>
                        </a:rPr>
                        <a:t>إدارة وتنمية الموارد البشرية</a:t>
                      </a:r>
                      <a:endParaRPr lang="en-US" sz="1400" b="1" dirty="0">
                        <a:effectLst/>
                        <a:latin typeface="Calibri"/>
                        <a:ea typeface="Calibri"/>
                        <a:cs typeface="Arial"/>
                      </a:endParaRPr>
                    </a:p>
                  </a:txBody>
                  <a:tcPr marL="43519" marR="43519" marT="0" marB="0"/>
                </a:tc>
              </a:tr>
              <a:tr h="1117946">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1=لا يوجد</a:t>
                      </a:r>
                      <a:endParaRPr lang="en-US" sz="900" dirty="0">
                        <a:effectLst/>
                      </a:endParaRPr>
                    </a:p>
                    <a:p>
                      <a:pPr marL="0" marR="0" algn="just" rtl="1">
                        <a:lnSpc>
                          <a:spcPct val="150000"/>
                        </a:lnSpc>
                        <a:spcBef>
                          <a:spcPts val="0"/>
                        </a:spcBef>
                        <a:spcAft>
                          <a:spcPts val="0"/>
                        </a:spcAft>
                      </a:pPr>
                      <a:r>
                        <a:rPr lang="ar-SA" sz="1000" dirty="0">
                          <a:effectLst/>
                        </a:rPr>
                        <a:t>2=قيد الإعداد</a:t>
                      </a:r>
                      <a:endParaRPr lang="en-US" sz="900" dirty="0">
                        <a:effectLst/>
                      </a:endParaRPr>
                    </a:p>
                    <a:p>
                      <a:pPr marL="0" marR="0" algn="just" rtl="1">
                        <a:lnSpc>
                          <a:spcPct val="150000"/>
                        </a:lnSpc>
                        <a:spcBef>
                          <a:spcPts val="0"/>
                        </a:spcBef>
                        <a:spcAft>
                          <a:spcPts val="0"/>
                        </a:spcAft>
                      </a:pPr>
                      <a:r>
                        <a:rPr lang="ar-SA" sz="1000" dirty="0">
                          <a:effectLst/>
                        </a:rPr>
                        <a:t>3=خطة بلا موازنةً</a:t>
                      </a:r>
                      <a:endParaRPr lang="en-US" sz="900" dirty="0">
                        <a:effectLst/>
                      </a:endParaRPr>
                    </a:p>
                    <a:p>
                      <a:pPr marL="0" marR="0" algn="just" rtl="1">
                        <a:lnSpc>
                          <a:spcPct val="150000"/>
                        </a:lnSpc>
                        <a:spcBef>
                          <a:spcPts val="0"/>
                        </a:spcBef>
                        <a:spcAft>
                          <a:spcPts val="0"/>
                        </a:spcAft>
                      </a:pPr>
                      <a:r>
                        <a:rPr lang="ar-SA" sz="1000" dirty="0">
                          <a:effectLst/>
                        </a:rPr>
                        <a:t>4=خطة متكاملة مع موازنة</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dirty="0" smtClean="0">
                          <a:effectLst/>
                        </a:rPr>
                        <a:t>9-</a:t>
                      </a:r>
                      <a:r>
                        <a:rPr lang="ar-SA" sz="1600" b="1" baseline="0" dirty="0" smtClean="0">
                          <a:effectLst/>
                        </a:rPr>
                        <a:t> </a:t>
                      </a:r>
                      <a:r>
                        <a:rPr lang="ar-SA" sz="1600" b="1" dirty="0" smtClean="0">
                          <a:effectLst/>
                        </a:rPr>
                        <a:t>وجود </a:t>
                      </a:r>
                      <a:r>
                        <a:rPr lang="ar-SA" sz="1600" b="1" dirty="0">
                          <a:effectLst/>
                        </a:rPr>
                        <a:t>خطة للموارد البشرية والتدريب لدى الإدارة الخاضعة للتفتيش</a:t>
                      </a:r>
                      <a:endParaRPr lang="en-US" sz="1600" b="1" dirty="0">
                        <a:effectLst/>
                        <a:latin typeface="Calibri"/>
                        <a:ea typeface="Calibri"/>
                        <a:cs typeface="Arial"/>
                      </a:endParaRPr>
                    </a:p>
                  </a:txBody>
                  <a:tcPr marL="43519" marR="43519" marT="0" marB="0"/>
                </a:tc>
                <a:tc vMerge="1">
                  <a:txBody>
                    <a:bodyPr/>
                    <a:lstStyle/>
                    <a:p>
                      <a:endParaRPr lang="en-US"/>
                    </a:p>
                  </a:txBody>
                  <a:tcPr/>
                </a:tc>
              </a:tr>
              <a:tr h="223589">
                <a:tc>
                  <a:txBody>
                    <a:bodyPr/>
                    <a:lstStyle/>
                    <a:p>
                      <a:pPr marL="0" marR="0" algn="just" rtl="1">
                        <a:lnSpc>
                          <a:spcPct val="150000"/>
                        </a:lnSpc>
                        <a:spcBef>
                          <a:spcPts val="0"/>
                        </a:spcBef>
                        <a:spcAft>
                          <a:spcPts val="0"/>
                        </a:spcAft>
                      </a:pPr>
                      <a:r>
                        <a:rPr lang="ar-SA" sz="1000">
                          <a:effectLst/>
                        </a:rPr>
                        <a:t>عدد ساعات (أيام)/موظف</a:t>
                      </a:r>
                      <a:endParaRPr lang="en-US" sz="90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dirty="0" smtClean="0">
                          <a:effectLst/>
                        </a:rPr>
                        <a:t>10-</a:t>
                      </a:r>
                      <a:r>
                        <a:rPr lang="ar-SA" sz="1600" b="1" baseline="0" dirty="0" smtClean="0">
                          <a:effectLst/>
                        </a:rPr>
                        <a:t> </a:t>
                      </a:r>
                      <a:r>
                        <a:rPr lang="ar-SA" sz="1600" b="1" dirty="0" smtClean="0">
                          <a:effectLst/>
                        </a:rPr>
                        <a:t>متوسط </a:t>
                      </a:r>
                      <a:r>
                        <a:rPr lang="ar-SA" sz="1600" b="1" dirty="0">
                          <a:effectLst/>
                        </a:rPr>
                        <a:t>عدد ساعات (أيام) التدريب لكل موظف في السنة السابقة</a:t>
                      </a:r>
                      <a:endParaRPr lang="en-US" sz="1600" b="1" dirty="0">
                        <a:effectLst/>
                        <a:latin typeface="Calibri"/>
                        <a:ea typeface="Calibri"/>
                        <a:cs typeface="Arial"/>
                      </a:endParaRPr>
                    </a:p>
                  </a:txBody>
                  <a:tcPr marL="43519" marR="43519" marT="0" marB="0"/>
                </a:tc>
                <a:tc vMerge="1">
                  <a:txBody>
                    <a:bodyPr/>
                    <a:lstStyle/>
                    <a:p>
                      <a:endParaRPr lang="en-US"/>
                    </a:p>
                  </a:txBody>
                  <a:tcPr/>
                </a:tc>
              </a:tr>
              <a:tr h="1117946">
                <a:tc>
                  <a:txBody>
                    <a:bodyPr/>
                    <a:lstStyle/>
                    <a:p>
                      <a:pPr marL="0" marR="0" algn="just" rtl="1">
                        <a:lnSpc>
                          <a:spcPct val="150000"/>
                        </a:lnSpc>
                        <a:spcBef>
                          <a:spcPts val="0"/>
                        </a:spcBef>
                        <a:spcAft>
                          <a:spcPts val="0"/>
                        </a:spcAft>
                      </a:pPr>
                      <a:r>
                        <a:rPr lang="ar-SA" sz="1000" dirty="0">
                          <a:effectLst/>
                        </a:rPr>
                        <a:t>مؤشر مصنّف ضمن فئات:</a:t>
                      </a:r>
                      <a:endParaRPr lang="en-US" sz="900" dirty="0">
                        <a:effectLst/>
                      </a:endParaRPr>
                    </a:p>
                    <a:p>
                      <a:pPr marL="0" marR="0" algn="just" rtl="1">
                        <a:lnSpc>
                          <a:spcPct val="150000"/>
                        </a:lnSpc>
                        <a:spcBef>
                          <a:spcPts val="0"/>
                        </a:spcBef>
                        <a:spcAft>
                          <a:spcPts val="0"/>
                        </a:spcAft>
                      </a:pPr>
                      <a:r>
                        <a:rPr lang="ar-SA" sz="1000" dirty="0">
                          <a:effectLst/>
                        </a:rPr>
                        <a:t>1=أقل من 10%</a:t>
                      </a:r>
                      <a:endParaRPr lang="en-US" sz="900" dirty="0">
                        <a:effectLst/>
                      </a:endParaRPr>
                    </a:p>
                    <a:p>
                      <a:pPr marL="0" marR="0" algn="just" rtl="1">
                        <a:lnSpc>
                          <a:spcPct val="150000"/>
                        </a:lnSpc>
                        <a:spcBef>
                          <a:spcPts val="0"/>
                        </a:spcBef>
                        <a:spcAft>
                          <a:spcPts val="0"/>
                        </a:spcAft>
                      </a:pPr>
                      <a:r>
                        <a:rPr lang="ar-SA" sz="1000" dirty="0">
                          <a:effectLst/>
                        </a:rPr>
                        <a:t>2=بين 10% و30%</a:t>
                      </a:r>
                      <a:endParaRPr lang="en-US" sz="900" dirty="0">
                        <a:effectLst/>
                      </a:endParaRPr>
                    </a:p>
                    <a:p>
                      <a:pPr marL="0" marR="0" algn="just" rtl="1">
                        <a:lnSpc>
                          <a:spcPct val="150000"/>
                        </a:lnSpc>
                        <a:spcBef>
                          <a:spcPts val="0"/>
                        </a:spcBef>
                        <a:spcAft>
                          <a:spcPts val="0"/>
                        </a:spcAft>
                      </a:pPr>
                      <a:r>
                        <a:rPr lang="ar-SA" sz="1000" dirty="0">
                          <a:effectLst/>
                        </a:rPr>
                        <a:t>3=بين30% و45%</a:t>
                      </a:r>
                      <a:endParaRPr lang="en-US" sz="900" dirty="0">
                        <a:effectLst/>
                      </a:endParaRPr>
                    </a:p>
                    <a:p>
                      <a:pPr marL="0" marR="0" algn="just" rtl="1">
                        <a:lnSpc>
                          <a:spcPct val="150000"/>
                        </a:lnSpc>
                        <a:spcBef>
                          <a:spcPts val="0"/>
                        </a:spcBef>
                        <a:spcAft>
                          <a:spcPts val="0"/>
                        </a:spcAft>
                      </a:pPr>
                      <a:r>
                        <a:rPr lang="ar-SA" sz="1000" dirty="0">
                          <a:effectLst/>
                        </a:rPr>
                        <a:t>4=أكثر من 45%</a:t>
                      </a:r>
                      <a:endParaRPr lang="en-US" sz="900" dirty="0">
                        <a:effectLst/>
                        <a:latin typeface="Calibri"/>
                        <a:ea typeface="Calibri"/>
                        <a:cs typeface="Arial"/>
                      </a:endParaRPr>
                    </a:p>
                  </a:txBody>
                  <a:tcPr marL="43519" marR="43519" marT="0" marB="0"/>
                </a:tc>
                <a:tc>
                  <a:txBody>
                    <a:bodyPr/>
                    <a:lstStyle/>
                    <a:p>
                      <a:pPr marL="0" marR="0" algn="just" rtl="1">
                        <a:lnSpc>
                          <a:spcPct val="150000"/>
                        </a:lnSpc>
                        <a:spcBef>
                          <a:spcPts val="0"/>
                        </a:spcBef>
                        <a:spcAft>
                          <a:spcPts val="0"/>
                        </a:spcAft>
                      </a:pPr>
                      <a:r>
                        <a:rPr lang="ar-SA" sz="1600" b="1" smtClean="0">
                          <a:effectLst/>
                        </a:rPr>
                        <a:t>11-</a:t>
                      </a:r>
                      <a:r>
                        <a:rPr lang="ar-SA" sz="1600" b="1" baseline="0" smtClean="0">
                          <a:effectLst/>
                        </a:rPr>
                        <a:t> </a:t>
                      </a:r>
                      <a:r>
                        <a:rPr lang="ar-SA" sz="1600" b="1" smtClean="0">
                          <a:effectLst/>
                        </a:rPr>
                        <a:t>النسبة </a:t>
                      </a:r>
                      <a:r>
                        <a:rPr lang="ar-SA" sz="1600" b="1" dirty="0">
                          <a:effectLst/>
                        </a:rPr>
                        <a:t>المئوية للإناث في الإدارة الوسطى والعليا لدى الإدارة الخاضعة للتفتيش</a:t>
                      </a:r>
                      <a:endParaRPr lang="en-US" sz="1600" b="1" dirty="0">
                        <a:effectLst/>
                        <a:latin typeface="Calibri"/>
                        <a:ea typeface="Calibri"/>
                        <a:cs typeface="Arial"/>
                      </a:endParaRPr>
                    </a:p>
                  </a:txBody>
                  <a:tcPr marL="43519" marR="43519" marT="0" marB="0"/>
                </a:tc>
                <a:tc v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E6112C49-5ED6-4A2C-81D6-89C57A343904}" type="slidenum">
              <a:rPr lang="en-US" smtClean="0"/>
              <a:t>28</a:t>
            </a:fld>
            <a:endParaRPr lang="en-US"/>
          </a:p>
        </p:txBody>
      </p:sp>
    </p:spTree>
    <p:extLst>
      <p:ext uri="{BB962C8B-B14F-4D97-AF65-F5344CB8AC3E}">
        <p14:creationId xmlns:p14="http://schemas.microsoft.com/office/powerpoint/2010/main" val="1496032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584775"/>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endParaRPr lang="en-US" sz="1600" b="1" dirty="0" smtClean="0"/>
          </a:p>
          <a:p>
            <a:pPr lvl="0" algn="r" rtl="1"/>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53939906"/>
              </p:ext>
            </p:extLst>
          </p:nvPr>
        </p:nvGraphicFramePr>
        <p:xfrm>
          <a:off x="228600" y="609600"/>
          <a:ext cx="8735290" cy="6446520"/>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1600" dirty="0" smtClean="0">
                          <a:effectLst/>
                        </a:rPr>
                        <a:t>مجال </a:t>
                      </a:r>
                      <a:r>
                        <a:rPr lang="ar-LB" sz="1600" dirty="0">
                          <a:effectLst/>
                        </a:rPr>
                        <a:t>الأداء الرئيسي</a:t>
                      </a:r>
                      <a:endParaRPr lang="en-US" sz="14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600" dirty="0">
                          <a:effectLst/>
                        </a:rPr>
                        <a:t>مؤشرات الأداء الرئيسية</a:t>
                      </a:r>
                      <a:endParaRPr lang="en-US" sz="14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600" dirty="0">
                          <a:effectLst/>
                        </a:rPr>
                        <a:t>وحدة القياس</a:t>
                      </a:r>
                      <a:endParaRPr lang="en-US" sz="1400" dirty="0">
                        <a:effectLst/>
                        <a:latin typeface="Calibri"/>
                        <a:ea typeface="Calibri"/>
                        <a:cs typeface="Arial"/>
                      </a:endParaRPr>
                    </a:p>
                  </a:txBody>
                  <a:tcPr marL="31503" marR="31503" marT="0" marB="0"/>
                </a:tc>
              </a:tr>
              <a:tr h="936342">
                <a:tc rowSpan="6">
                  <a:txBody>
                    <a:bodyPr/>
                    <a:lstStyle/>
                    <a:p>
                      <a:pPr marL="0" marR="0" algn="ctr" rtl="1">
                        <a:lnSpc>
                          <a:spcPct val="150000"/>
                        </a:lnSpc>
                        <a:spcBef>
                          <a:spcPts val="0"/>
                        </a:spcBef>
                        <a:spcAft>
                          <a:spcPts val="0"/>
                        </a:spcAft>
                      </a:pPr>
                      <a:r>
                        <a:rPr lang="ar-LB" sz="1600" dirty="0">
                          <a:effectLst/>
                        </a:rPr>
                        <a:t>أطر قانونية / مؤسساتية</a:t>
                      </a:r>
                      <a:endParaRPr lang="en-US" sz="1400" dirty="0">
                        <a:effectLst/>
                        <a:latin typeface="Calibri"/>
                        <a:ea typeface="Calibri"/>
                        <a:cs typeface="Arial"/>
                      </a:endParaRPr>
                    </a:p>
                  </a:txBody>
                  <a:tcPr marL="31503" marR="31503" marT="0" marB="0"/>
                </a:tc>
                <a:tc>
                  <a:txBody>
                    <a:bodyPr/>
                    <a:lstStyle/>
                    <a:p>
                      <a:pPr marL="0" marR="0" algn="just" rtl="1">
                        <a:lnSpc>
                          <a:spcPct val="150000"/>
                        </a:lnSpc>
                        <a:spcBef>
                          <a:spcPts val="0"/>
                        </a:spcBef>
                        <a:spcAft>
                          <a:spcPts val="0"/>
                        </a:spcAft>
                        <a:tabLst>
                          <a:tab pos="939165" algn="l"/>
                          <a:tab pos="1631315" algn="ctr"/>
                        </a:tabLst>
                      </a:pPr>
                      <a:r>
                        <a:rPr lang="ar-LB" sz="1400" b="1" dirty="0">
                          <a:effectLst/>
                        </a:rPr>
                        <a:t>إصدار الأنظمة الداخلية لمجلس الخدمة المدنية الاتحادي الذي أنشئ بموجب قرار مجلس الوزراء العراقي المُتّخذ في شباط (فبراير) 2013  بالاستناد إلى القانون رقم (4) الذي أقره مجلس النواب في آذار (مارس) 2009</a:t>
                      </a:r>
                      <a:endParaRPr lang="en-US" sz="1200" b="1"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400" dirty="0">
                          <a:effectLst/>
                        </a:rPr>
                        <a:t>مؤشر منطقي (نعم / كلا)</a:t>
                      </a:r>
                      <a:endParaRPr lang="en-US" sz="1200" dirty="0">
                        <a:effectLst/>
                        <a:latin typeface="Calibri"/>
                        <a:ea typeface="Calibri"/>
                        <a:cs typeface="Arial"/>
                      </a:endParaRPr>
                    </a:p>
                  </a:txBody>
                  <a:tcPr marL="31503" marR="31503" marT="0" marB="0"/>
                </a:tc>
              </a:tr>
              <a:tr h="12484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الإنشاء الفعلي للوحدات التنظيمية التي يتألّف منها مجلس الخدمة المدنية الاتحادي وملء الوظائف الشاغرة فيها: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الوحدات التنظيمية التي أنشئت فعلياً من مجموع الوحدات الملحوظ إنشاؤها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الوظائف التي تم إشغالها من مجموع الوظائف الملحوظة في الملاك</a:t>
                      </a:r>
                      <a:endParaRPr lang="en-US" sz="1200" b="1" dirty="0">
                        <a:effectLst/>
                        <a:latin typeface="Calibri"/>
                        <a:ea typeface="Calibri"/>
                        <a:cs typeface="Arial"/>
                      </a:endParaRPr>
                    </a:p>
                  </a:txBody>
                  <a:tcPr marL="31503" marR="31503" marT="0" marB="0"/>
                </a:tc>
                <a:tc>
                  <a:txBody>
                    <a:bodyPr/>
                    <a:lstStyle/>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عدد الوحدات المُنشأة فعلياً</a:t>
                      </a:r>
                      <a:endParaRPr lang="en-US" sz="1200"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 للوظائف المشغولة من مجموع الوظائف الملحوظة في الملاك</a:t>
                      </a:r>
                      <a:endParaRPr lang="en-US" sz="1200" dirty="0">
                        <a:effectLst/>
                        <a:latin typeface="Calibri"/>
                        <a:ea typeface="Calibri"/>
                        <a:cs typeface="Arial"/>
                      </a:endParaRPr>
                    </a:p>
                  </a:txBody>
                  <a:tcPr marL="31503" marR="31503" marT="0" marB="0"/>
                </a:tc>
              </a:tr>
              <a:tr h="12484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الإنشاء الفعلي للوحدات التنظيمية التي تتألّف منها الوزارة أو المؤسسة العامة الخاضعة للتفتيش وملء الوظائف الشاغرة فيها: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الوحدات التنظيمية التي أنشئت فعلياً من مجموع الوحدات الملحوظ إنشاؤها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الوظائف التي تم إشغالها من مجموع الوظائف الملحوظة في الملاك</a:t>
                      </a:r>
                      <a:endParaRPr lang="en-US" sz="1200" b="1" dirty="0">
                        <a:effectLst/>
                        <a:latin typeface="Calibri"/>
                        <a:ea typeface="Calibri"/>
                        <a:cs typeface="Arial"/>
                      </a:endParaRPr>
                    </a:p>
                  </a:txBody>
                  <a:tcPr marL="31503" marR="31503" marT="0" marB="0"/>
                </a:tc>
                <a:tc>
                  <a:txBody>
                    <a:bodyPr/>
                    <a:lstStyle/>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عدد الوحدات المُنشأة فعلياً</a:t>
                      </a:r>
                      <a:endParaRPr lang="en-US" sz="1200"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 للوظائف المشغولة من مجموع الوظائف الملحوظة في الملاك</a:t>
                      </a:r>
                      <a:endParaRPr lang="en-US" sz="1200" dirty="0">
                        <a:effectLst/>
                        <a:latin typeface="Calibri"/>
                        <a:ea typeface="Calibri"/>
                        <a:cs typeface="Arial"/>
                      </a:endParaRPr>
                    </a:p>
                  </a:txBody>
                  <a:tcPr marL="31503" marR="31503" marT="0" marB="0"/>
                </a:tc>
              </a:tr>
              <a:tr h="624228">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توفّر آليّة للتنسيق بين مجلس الخدمة المدنية الاتحادي ومجالس الخدمة المدنية الإقليمية (في المحافظات)</a:t>
                      </a:r>
                      <a:endParaRPr lang="en-US" sz="1200" b="1" dirty="0">
                        <a:effectLst/>
                        <a:latin typeface="Calibri"/>
                        <a:ea typeface="Calibri"/>
                        <a:cs typeface="Arial"/>
                      </a:endParaRPr>
                    </a:p>
                  </a:txBody>
                  <a:tcPr marL="31503" marR="31503" marT="0" marB="0"/>
                </a:tc>
                <a:tc>
                  <a:txBody>
                    <a:bodyPr/>
                    <a:lstStyle/>
                    <a:p>
                      <a:pPr marL="228600" marR="0" algn="just" rtl="1">
                        <a:lnSpc>
                          <a:spcPct val="150000"/>
                        </a:lnSpc>
                        <a:spcBef>
                          <a:spcPts val="0"/>
                        </a:spcBef>
                        <a:spcAft>
                          <a:spcPts val="0"/>
                        </a:spcAft>
                        <a:tabLst>
                          <a:tab pos="939165" algn="l"/>
                          <a:tab pos="1631315" algn="ctr"/>
                        </a:tabLst>
                      </a:pPr>
                      <a:r>
                        <a:rPr lang="ar-LB" sz="1400">
                          <a:effectLst/>
                        </a:rPr>
                        <a:t>مؤشر منطقي (نعم / كلا)</a:t>
                      </a:r>
                      <a:endParaRPr lang="en-US" sz="1200">
                        <a:effectLst/>
                        <a:latin typeface="Calibri"/>
                        <a:ea typeface="Calibri"/>
                        <a:cs typeface="Arial"/>
                      </a:endParaRPr>
                    </a:p>
                  </a:txBody>
                  <a:tcPr marL="31503" marR="31503" marT="0" marB="0"/>
                </a:tc>
              </a:tr>
              <a:tr h="12484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الإنشاء الفعلي للوحدات التنظيمية التي يتألّف منها معهد الخدمة المدنية (معهد التدريب) وملء الوظائف الشاغرة فيه:</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الوحدات التنظيمية التي أنشئت فعلياً من مجموع الوحدات الملحوظ إنشاؤها</a:t>
                      </a:r>
                      <a:endParaRPr lang="en-US" sz="1200" b="1"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b="1" dirty="0">
                          <a:effectLst/>
                        </a:rPr>
                        <a:t>عدد الوظائف التي تم إشغالها من مجموع الوظائف الملحوظة في الملاك</a:t>
                      </a:r>
                      <a:endParaRPr lang="en-US" sz="1200" b="1" dirty="0">
                        <a:effectLst/>
                        <a:latin typeface="Calibri"/>
                        <a:ea typeface="Calibri"/>
                        <a:cs typeface="Arial"/>
                      </a:endParaRPr>
                    </a:p>
                  </a:txBody>
                  <a:tcPr marL="31503" marR="31503" marT="0" marB="0"/>
                </a:tc>
                <a:tc>
                  <a:txBody>
                    <a:bodyPr/>
                    <a:lstStyle/>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عدد الوحدات المُنشأة فعلياً</a:t>
                      </a:r>
                      <a:endParaRPr lang="en-US" sz="1200" dirty="0">
                        <a:effectLst/>
                      </a:endParaRPr>
                    </a:p>
                    <a:p>
                      <a:pPr marL="342900" marR="0" lvl="0" indent="-342900" algn="just" rtl="1">
                        <a:lnSpc>
                          <a:spcPct val="150000"/>
                        </a:lnSpc>
                        <a:spcBef>
                          <a:spcPts val="0"/>
                        </a:spcBef>
                        <a:spcAft>
                          <a:spcPts val="0"/>
                        </a:spcAft>
                        <a:buFont typeface="+mj-cs"/>
                        <a:buAutoNum type="arabic1Minus"/>
                        <a:tabLst>
                          <a:tab pos="939165" algn="l"/>
                          <a:tab pos="1631315" algn="ctr"/>
                        </a:tabLst>
                      </a:pPr>
                      <a:r>
                        <a:rPr lang="ar-LB" sz="1400" dirty="0">
                          <a:effectLst/>
                        </a:rPr>
                        <a:t>% للوظائف المشغولة من مجموع الوظائف الملحوظة في الملاك</a:t>
                      </a:r>
                      <a:endParaRPr lang="en-US" sz="1200" dirty="0">
                        <a:effectLst/>
                        <a:latin typeface="Calibri"/>
                        <a:ea typeface="Calibri"/>
                        <a:cs typeface="Arial"/>
                      </a:endParaRPr>
                    </a:p>
                  </a:txBody>
                  <a:tcPr marL="31503" marR="31503" marT="0" marB="0"/>
                </a:tc>
              </a:tr>
              <a:tr h="55414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400" b="1" dirty="0">
                          <a:effectLst/>
                        </a:rPr>
                        <a:t>توفّر آليّة للتنسيق بين معهد الخدمة المدنية والوزارة أو المؤسسة العامة الخاضعة للتفتيش</a:t>
                      </a:r>
                      <a:endParaRPr lang="en-US" sz="1200" b="1" dirty="0">
                        <a:effectLst/>
                        <a:latin typeface="Calibri"/>
                        <a:ea typeface="Calibri"/>
                        <a:cs typeface="Arial"/>
                      </a:endParaRPr>
                    </a:p>
                  </a:txBody>
                  <a:tcPr marL="31503" marR="31503" marT="0" marB="0"/>
                </a:tc>
                <a:tc>
                  <a:txBody>
                    <a:bodyPr/>
                    <a:lstStyle/>
                    <a:p>
                      <a:pPr marL="228600" marR="0" algn="just" rtl="1">
                        <a:lnSpc>
                          <a:spcPct val="150000"/>
                        </a:lnSpc>
                        <a:spcBef>
                          <a:spcPts val="0"/>
                        </a:spcBef>
                        <a:spcAft>
                          <a:spcPts val="0"/>
                        </a:spcAft>
                        <a:tabLst>
                          <a:tab pos="939165" algn="l"/>
                          <a:tab pos="1631315" algn="ctr"/>
                        </a:tabLst>
                      </a:pPr>
                      <a:r>
                        <a:rPr lang="ar-LB" sz="1400" dirty="0">
                          <a:effectLst/>
                        </a:rPr>
                        <a:t>مؤشر منطقي (نعم / كلا)</a:t>
                      </a:r>
                      <a:endParaRPr lang="en-US" sz="1200" dirty="0">
                        <a:effectLst/>
                        <a:latin typeface="Calibri"/>
                        <a:ea typeface="Calibri"/>
                        <a:cs typeface="Arial"/>
                      </a:endParaRPr>
                    </a:p>
                  </a:txBody>
                  <a:tcPr marL="31503" marR="31503"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29</a:t>
            </a:fld>
            <a:endParaRPr lang="en-US"/>
          </a:p>
        </p:txBody>
      </p:sp>
    </p:spTree>
    <p:extLst>
      <p:ext uri="{BB962C8B-B14F-4D97-AF65-F5344CB8AC3E}">
        <p14:creationId xmlns:p14="http://schemas.microsoft.com/office/powerpoint/2010/main" val="424262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76200"/>
            <a:ext cx="1824538" cy="461665"/>
          </a:xfrm>
          <a:prstGeom prst="rect">
            <a:avLst/>
          </a:prstGeom>
        </p:spPr>
        <p:txBody>
          <a:bodyPr wrap="none">
            <a:spAutoFit/>
          </a:bodyPr>
          <a:lstStyle/>
          <a:p>
            <a:pPr rtl="1"/>
            <a:r>
              <a:rPr lang="ar-IQ" sz="2400" b="1" u="sng" dirty="0"/>
              <a:t>الهيكل التنظيمي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34400" cy="635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6112C49-5ED6-4A2C-81D6-89C57A343904}" type="slidenum">
              <a:rPr lang="en-US" smtClean="0"/>
              <a:t>3</a:t>
            </a:fld>
            <a:endParaRPr lang="en-US"/>
          </a:p>
        </p:txBody>
      </p:sp>
    </p:spTree>
    <p:extLst>
      <p:ext uri="{BB962C8B-B14F-4D97-AF65-F5344CB8AC3E}">
        <p14:creationId xmlns:p14="http://schemas.microsoft.com/office/powerpoint/2010/main" val="3136442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2683169857"/>
              </p:ext>
            </p:extLst>
          </p:nvPr>
        </p:nvGraphicFramePr>
        <p:xfrm>
          <a:off x="204355" y="771698"/>
          <a:ext cx="8735290" cy="6135006"/>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2000" dirty="0" smtClean="0">
                          <a:effectLst/>
                        </a:rPr>
                        <a:t>مجال </a:t>
                      </a:r>
                      <a:r>
                        <a:rPr lang="ar-LB" sz="2000" dirty="0">
                          <a:effectLst/>
                        </a:rPr>
                        <a:t>الأداء الرئيسي</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مؤشرات الأداء الرئيسية</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وحدة القياس</a:t>
                      </a:r>
                      <a:endParaRPr lang="en-US" sz="1800" dirty="0">
                        <a:effectLst/>
                        <a:latin typeface="Calibri"/>
                        <a:ea typeface="Calibri"/>
                        <a:cs typeface="Arial"/>
                      </a:endParaRPr>
                    </a:p>
                  </a:txBody>
                  <a:tcPr marL="31503" marR="31503" marT="0" marB="0"/>
                </a:tc>
              </a:tr>
              <a:tr h="936342">
                <a:tc rowSpan="3">
                  <a:txBody>
                    <a:bodyPr/>
                    <a:lstStyle/>
                    <a:p>
                      <a:pPr marL="0" marR="0" algn="ctr" rtl="1">
                        <a:lnSpc>
                          <a:spcPct val="150000"/>
                        </a:lnSpc>
                        <a:spcBef>
                          <a:spcPts val="0"/>
                        </a:spcBef>
                        <a:spcAft>
                          <a:spcPts val="0"/>
                        </a:spcAft>
                      </a:pPr>
                      <a:r>
                        <a:rPr lang="ar-LB" sz="2000" b="1" dirty="0">
                          <a:effectLst/>
                          <a:latin typeface="Calibri"/>
                          <a:ea typeface="Calibri"/>
                          <a:cs typeface="Simplified Arabic"/>
                        </a:rPr>
                        <a:t>قدرات الموارد </a:t>
                      </a:r>
                      <a:r>
                        <a:rPr lang="ar-LB" sz="2000" b="1" dirty="0" smtClean="0">
                          <a:effectLst/>
                          <a:latin typeface="Calibri"/>
                          <a:ea typeface="Calibri"/>
                          <a:cs typeface="Simplified Arabic"/>
                        </a:rPr>
                        <a:t>البشرية</a:t>
                      </a:r>
                      <a:endParaRPr lang="en-US" sz="18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الوظائف الشاغرة في الوزارة أو المؤسسة العامة الخاضعة للتفتيش</a:t>
                      </a:r>
                      <a:r>
                        <a:rPr lang="ar-LB" sz="1800" dirty="0">
                          <a:effectLst/>
                          <a:latin typeface="Calibri"/>
                          <a:ea typeface="Calibri"/>
                          <a:cs typeface="Simplified Arabic"/>
                        </a:rPr>
                        <a:t> التي تمّ ملؤها وفق مباريات تحقق مبدأ الجدارة الوظيفية خلال السنة </a:t>
                      </a:r>
                      <a:r>
                        <a:rPr lang="ar-LB" sz="1800" dirty="0" smtClean="0">
                          <a:effectLst/>
                          <a:latin typeface="Calibri"/>
                          <a:ea typeface="Calibri"/>
                          <a:cs typeface="Simplified Arabic"/>
                        </a:rPr>
                        <a:t>المنصرمة</a:t>
                      </a:r>
                      <a:endParaRPr lang="ar-SA" sz="1800" dirty="0" smtClean="0">
                        <a:effectLst/>
                        <a:latin typeface="Calibri"/>
                        <a:ea typeface="Calibri"/>
                        <a:cs typeface="Simplified Arabic"/>
                      </a:endParaRPr>
                    </a:p>
                    <a:p>
                      <a:pPr marL="0" marR="0" algn="just" rtl="1">
                        <a:lnSpc>
                          <a:spcPct val="150000"/>
                        </a:lnSpc>
                        <a:spcBef>
                          <a:spcPts val="0"/>
                        </a:spcBef>
                        <a:spcAft>
                          <a:spcPts val="0"/>
                        </a:spcAft>
                        <a:tabLst>
                          <a:tab pos="939165" algn="l"/>
                          <a:tab pos="1631315" algn="ctr"/>
                        </a:tabLst>
                      </a:pP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800" b="1">
                          <a:effectLst/>
                          <a:latin typeface="Calibri"/>
                          <a:ea typeface="Calibri"/>
                          <a:cs typeface="Simplified Arabic"/>
                        </a:rPr>
                        <a:t>%</a:t>
                      </a:r>
                      <a:endParaRPr lang="en-US" sz="1600">
                        <a:effectLst/>
                        <a:latin typeface="Calibri"/>
                        <a:ea typeface="Calibri"/>
                        <a:cs typeface="Arial"/>
                      </a:endParaRPr>
                    </a:p>
                  </a:txBody>
                  <a:tcPr marL="68580" marR="68580" marT="0" marB="0"/>
                </a:tc>
              </a:tr>
              <a:tr h="1248456">
                <a:tc vMerge="1">
                  <a:txBody>
                    <a:bodyPr/>
                    <a:lstStyle/>
                    <a:p>
                      <a:pPr marL="0" marR="0" algn="just" rtl="1">
                        <a:lnSpc>
                          <a:spcPct val="150000"/>
                        </a:lnSpc>
                        <a:spcBef>
                          <a:spcPts val="0"/>
                        </a:spcBef>
                        <a:spcAft>
                          <a:spcPts val="0"/>
                        </a:spcAft>
                      </a:pPr>
                      <a:endParaRPr lang="en-US" sz="110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الوظائف الشاغرة في الوزارة أو المؤسسة العامة الخاضعة للتفتيش </a:t>
                      </a:r>
                      <a:r>
                        <a:rPr lang="ar-LB" sz="1800" dirty="0">
                          <a:effectLst/>
                          <a:latin typeface="Calibri"/>
                          <a:ea typeface="Calibri"/>
                          <a:cs typeface="Simplified Arabic"/>
                        </a:rPr>
                        <a:t>التي تمّ ملؤها وفق مباريات تحقق مبدأ الجدارة الوظيفية خلال السنة المنصرمة، بحسب </a:t>
                      </a:r>
                      <a:r>
                        <a:rPr lang="ar-LB" sz="1800" dirty="0" smtClean="0">
                          <a:effectLst/>
                          <a:latin typeface="Calibri"/>
                          <a:ea typeface="Calibri"/>
                          <a:cs typeface="Simplified Arabic"/>
                        </a:rPr>
                        <a:t>الجنس</a:t>
                      </a:r>
                      <a:endParaRPr lang="ar-SA" sz="1800" dirty="0" smtClean="0">
                        <a:effectLst/>
                        <a:latin typeface="Calibri"/>
                        <a:ea typeface="Calibri"/>
                        <a:cs typeface="Simplified Arabic"/>
                      </a:endParaRPr>
                    </a:p>
                    <a:p>
                      <a:pPr marL="0" marR="0" algn="just" rtl="1">
                        <a:lnSpc>
                          <a:spcPct val="150000"/>
                        </a:lnSpc>
                        <a:spcBef>
                          <a:spcPts val="0"/>
                        </a:spcBef>
                        <a:spcAft>
                          <a:spcPts val="0"/>
                        </a:spcAft>
                        <a:tabLst>
                          <a:tab pos="939165" algn="l"/>
                          <a:tab pos="1631315" algn="ctr"/>
                        </a:tabLst>
                      </a:pP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 ذكور</a:t>
                      </a:r>
                      <a:endParaRPr lang="en-US" sz="1600" dirty="0">
                        <a:effectLst/>
                        <a:latin typeface="Calibri"/>
                        <a:ea typeface="Calibri"/>
                        <a:cs typeface="Arial"/>
                      </a:endParaRPr>
                    </a:p>
                    <a:p>
                      <a:pPr marL="0" marR="0" algn="ct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 إناث</a:t>
                      </a:r>
                      <a:endParaRPr lang="en-US" sz="1600" dirty="0">
                        <a:effectLst/>
                        <a:latin typeface="Calibri"/>
                        <a:ea typeface="Calibri"/>
                        <a:cs typeface="Arial"/>
                      </a:endParaRPr>
                    </a:p>
                  </a:txBody>
                  <a:tcPr marL="68580" marR="68580" marT="0" marB="0"/>
                </a:tc>
              </a:tr>
              <a:tr h="2477406">
                <a:tc vMerge="1">
                  <a:txBody>
                    <a:bodyPr/>
                    <a:lstStyle/>
                    <a:p>
                      <a:pPr marL="0" marR="0" algn="just" rtl="1">
                        <a:lnSpc>
                          <a:spcPct val="150000"/>
                        </a:lnSpc>
                        <a:spcBef>
                          <a:spcPts val="0"/>
                        </a:spcBef>
                        <a:spcAft>
                          <a:spcPts val="0"/>
                        </a:spcAft>
                      </a:pPr>
                      <a:endParaRPr lang="en-US" sz="110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متوسط الفترة الزمنية الفاصلة بين الإعلان عن الوظيفة الشاغرة والتوظيف الفعلي في الوزارة أو المؤسسة العامة الخاضعة للتفتيش</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الأسابيع</a:t>
                      </a:r>
                      <a:endParaRPr lang="en-US" sz="16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30</a:t>
            </a:fld>
            <a:endParaRPr lang="en-US"/>
          </a:p>
        </p:txBody>
      </p:sp>
    </p:spTree>
    <p:extLst>
      <p:ext uri="{BB962C8B-B14F-4D97-AF65-F5344CB8AC3E}">
        <p14:creationId xmlns:p14="http://schemas.microsoft.com/office/powerpoint/2010/main" val="150893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763425854"/>
              </p:ext>
            </p:extLst>
          </p:nvPr>
        </p:nvGraphicFramePr>
        <p:xfrm>
          <a:off x="152400" y="1143000"/>
          <a:ext cx="8735290" cy="3200400"/>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2000" dirty="0" smtClean="0">
                          <a:effectLst/>
                        </a:rPr>
                        <a:t>مجال </a:t>
                      </a:r>
                      <a:r>
                        <a:rPr lang="ar-LB" sz="2000" dirty="0">
                          <a:effectLst/>
                        </a:rPr>
                        <a:t>الأداء الرئيسي</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مؤشرات الأداء الرئيسية</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وحدة القياس</a:t>
                      </a:r>
                      <a:endParaRPr lang="en-US" sz="1800" dirty="0">
                        <a:effectLst/>
                        <a:latin typeface="Calibri"/>
                        <a:ea typeface="Calibri"/>
                        <a:cs typeface="Arial"/>
                      </a:endParaRPr>
                    </a:p>
                  </a:txBody>
                  <a:tcPr marL="31503" marR="31503" marT="0" marB="0"/>
                </a:tc>
              </a:tr>
              <a:tr h="936342">
                <a:tc>
                  <a:txBody>
                    <a:bodyPr/>
                    <a:lstStyle/>
                    <a:p>
                      <a:pPr marL="0" marR="0" algn="r" rtl="1">
                        <a:lnSpc>
                          <a:spcPct val="150000"/>
                        </a:lnSpc>
                        <a:spcBef>
                          <a:spcPts val="0"/>
                        </a:spcBef>
                        <a:spcAft>
                          <a:spcPts val="0"/>
                        </a:spcAft>
                      </a:pPr>
                      <a:r>
                        <a:rPr lang="ar-LB" sz="2400" b="1" dirty="0">
                          <a:effectLst/>
                          <a:latin typeface="Calibri"/>
                          <a:ea typeface="Calibri"/>
                          <a:cs typeface="Simplified Arabic"/>
                        </a:rPr>
                        <a:t>التجاوب مع المرشحين</a:t>
                      </a:r>
                      <a:endParaRPr lang="en-US" sz="20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متوسط رضى الموظفين المُعَيّنين حديثاً في الوزارة أو المؤسسة العامة الخاضعة للتفتيش عن إجراءات استقطاب المرشحين واختيارهم للوظائف العامة</a:t>
                      </a:r>
                      <a:r>
                        <a:rPr lang="ar-LB" sz="2000" dirty="0">
                          <a:effectLst/>
                          <a:latin typeface="Calibri"/>
                          <a:ea typeface="Calibri"/>
                          <a:cs typeface="Simplified Arabic"/>
                        </a:rPr>
                        <a:t> (بما في ذلك الإعلان الوظيفي، تقديم الطلبات والمستندات المطلوبة، المباريات التنافسية، الإعلان عن النتائج، والوقت الذي يستغرقه قرار التعيين)</a:t>
                      </a:r>
                      <a:endParaRPr lang="en-US" sz="18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 بحسب الفئة</a:t>
                      </a:r>
                      <a:endParaRPr lang="en-US" sz="1600" dirty="0">
                        <a:effectLst/>
                        <a:latin typeface="Calibri"/>
                        <a:ea typeface="Calibri"/>
                        <a:cs typeface="Arial"/>
                      </a:endParaRPr>
                    </a:p>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الفئة 1: رضى محدود</a:t>
                      </a:r>
                      <a:endParaRPr lang="en-US" sz="1600" dirty="0">
                        <a:effectLst/>
                        <a:latin typeface="Calibri"/>
                        <a:ea typeface="Calibri"/>
                        <a:cs typeface="Arial"/>
                      </a:endParaRPr>
                    </a:p>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الفئة 2: رضى متوسط</a:t>
                      </a:r>
                      <a:endParaRPr lang="en-US" sz="1600" dirty="0">
                        <a:effectLst/>
                        <a:latin typeface="Calibri"/>
                        <a:ea typeface="Calibri"/>
                        <a:cs typeface="Arial"/>
                      </a:endParaRPr>
                    </a:p>
                    <a:p>
                      <a:pPr marL="0" marR="0" algn="r"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الفئة 3: رضى عالٍ</a:t>
                      </a:r>
                      <a:endParaRPr lang="en-US" sz="16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31</a:t>
            </a:fld>
            <a:endParaRPr lang="en-US"/>
          </a:p>
        </p:txBody>
      </p:sp>
    </p:spTree>
    <p:extLst>
      <p:ext uri="{BB962C8B-B14F-4D97-AF65-F5344CB8AC3E}">
        <p14:creationId xmlns:p14="http://schemas.microsoft.com/office/powerpoint/2010/main" val="698590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994793909"/>
              </p:ext>
            </p:extLst>
          </p:nvPr>
        </p:nvGraphicFramePr>
        <p:xfrm>
          <a:off x="204355" y="771698"/>
          <a:ext cx="8735290" cy="5119404"/>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2000" dirty="0" smtClean="0">
                          <a:effectLst/>
                        </a:rPr>
                        <a:t>مجال </a:t>
                      </a:r>
                      <a:r>
                        <a:rPr lang="ar-LB" sz="2000" dirty="0">
                          <a:effectLst/>
                        </a:rPr>
                        <a:t>الأداء الرئيسي</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مؤشرات الأداء الرئيسية</a:t>
                      </a:r>
                      <a:endParaRPr lang="en-US" sz="18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2000" dirty="0">
                          <a:effectLst/>
                        </a:rPr>
                        <a:t>وحدة القياس</a:t>
                      </a:r>
                      <a:endParaRPr lang="en-US" sz="1800" dirty="0">
                        <a:effectLst/>
                        <a:latin typeface="Calibri"/>
                        <a:ea typeface="Calibri"/>
                        <a:cs typeface="Arial"/>
                      </a:endParaRPr>
                    </a:p>
                  </a:txBody>
                  <a:tcPr marL="31503" marR="31503" marT="0" marB="0"/>
                </a:tc>
              </a:tr>
              <a:tr h="936342">
                <a:tc rowSpan="3">
                  <a:txBody>
                    <a:bodyPr/>
                    <a:lstStyle/>
                    <a:p>
                      <a:pPr marL="0" marR="0" algn="r" rtl="1">
                        <a:lnSpc>
                          <a:spcPct val="150000"/>
                        </a:lnSpc>
                        <a:spcBef>
                          <a:spcPts val="0"/>
                        </a:spcBef>
                        <a:spcAft>
                          <a:spcPts val="0"/>
                        </a:spcAft>
                      </a:pPr>
                      <a:r>
                        <a:rPr lang="ar-LB" sz="2000" b="1" dirty="0">
                          <a:effectLst/>
                          <a:latin typeface="Calibri"/>
                          <a:ea typeface="Calibri"/>
                          <a:cs typeface="Simplified Arabic"/>
                        </a:rPr>
                        <a:t>نظام الطعن بالنتائج</a:t>
                      </a:r>
                      <a:endParaRPr lang="en-US" sz="18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a:effectLst/>
                          <a:latin typeface="Calibri"/>
                          <a:ea typeface="Calibri"/>
                          <a:cs typeface="Simplified Arabic"/>
                        </a:rPr>
                        <a:t>توفّر آليّة للطعن بنتائج المباريات يمكن للمرشحين اللجوء إليه عند الضرورة</a:t>
                      </a:r>
                      <a:endParaRPr lang="en-US" sz="18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مؤشر منطقي (نعم / كلا)</a:t>
                      </a:r>
                      <a:endParaRPr lang="en-US" sz="1800" dirty="0">
                        <a:effectLst/>
                        <a:latin typeface="Calibri"/>
                        <a:ea typeface="Calibri"/>
                        <a:cs typeface="Arial"/>
                      </a:endParaRPr>
                    </a:p>
                  </a:txBody>
                  <a:tcPr marL="68580" marR="68580" marT="0" marB="0"/>
                </a:tc>
              </a:tr>
              <a:tr h="1248456">
                <a:tc vMerge="1">
                  <a:txBody>
                    <a:bodyPr/>
                    <a:lstStyle/>
                    <a:p>
                      <a:endParaRPr lang="en-US"/>
                    </a:p>
                  </a:txBody>
                  <a:tcPr/>
                </a:tc>
                <a:tc>
                  <a:txBody>
                    <a:bodyPr/>
                    <a:lstStyle/>
                    <a:p>
                      <a:pPr marL="0" marR="0" algn="r" rtl="1">
                        <a:lnSpc>
                          <a:spcPct val="150000"/>
                        </a:lnSpc>
                        <a:spcBef>
                          <a:spcPts val="0"/>
                        </a:spcBef>
                        <a:spcAft>
                          <a:spcPts val="0"/>
                        </a:spcAft>
                        <a:tabLst>
                          <a:tab pos="939165" algn="l"/>
                          <a:tab pos="1631315" algn="ctr"/>
                        </a:tabLst>
                      </a:pPr>
                      <a:r>
                        <a:rPr lang="ar-LB" sz="2000" b="1">
                          <a:effectLst/>
                          <a:latin typeface="Calibri"/>
                          <a:ea typeface="Calibri"/>
                          <a:cs typeface="Simplified Arabic"/>
                        </a:rPr>
                        <a:t>عدد المرشحين الذين طعنوا بنتائج المباريات</a:t>
                      </a:r>
                      <a:r>
                        <a:rPr lang="ar-LB" sz="2000">
                          <a:effectLst/>
                          <a:latin typeface="Calibri"/>
                          <a:ea typeface="Calibri"/>
                          <a:cs typeface="Simplified Arabic"/>
                        </a:rPr>
                        <a:t> من مجموع عدد المرشحين في السنة المنصرمة</a:t>
                      </a:r>
                      <a:endParaRPr lang="en-US" sz="18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a:t>
                      </a:r>
                      <a:endParaRPr lang="en-US" sz="1800" dirty="0">
                        <a:effectLst/>
                        <a:latin typeface="Calibri"/>
                        <a:ea typeface="Calibri"/>
                        <a:cs typeface="Arial"/>
                      </a:endParaRPr>
                    </a:p>
                  </a:txBody>
                  <a:tcPr marL="68580" marR="68580" marT="0" marB="0"/>
                </a:tc>
              </a:tr>
              <a:tr h="2477406">
                <a:tc vMerge="1">
                  <a:txBody>
                    <a:bodyPr/>
                    <a:lstStyle/>
                    <a:p>
                      <a:endParaRPr lang="en-US"/>
                    </a:p>
                  </a:txBody>
                  <a:tcPr/>
                </a:tc>
                <a:tc>
                  <a:txBody>
                    <a:bodyPr/>
                    <a:lstStyle/>
                    <a:p>
                      <a:pPr marL="0" marR="0" algn="r" rtl="1">
                        <a:lnSpc>
                          <a:spcPct val="150000"/>
                        </a:lnSpc>
                        <a:spcBef>
                          <a:spcPts val="0"/>
                        </a:spcBef>
                        <a:spcAft>
                          <a:spcPts val="0"/>
                        </a:spcAft>
                        <a:tabLst>
                          <a:tab pos="939165" algn="l"/>
                          <a:tab pos="1631315" algn="ctr"/>
                        </a:tabLst>
                      </a:pPr>
                      <a:r>
                        <a:rPr lang="ar-LB" sz="2000" b="1">
                          <a:effectLst/>
                          <a:latin typeface="Calibri"/>
                          <a:ea typeface="Calibri"/>
                          <a:cs typeface="Simplified Arabic"/>
                        </a:rPr>
                        <a:t>توفّر آلية لحماية الموظفين في الوزارة أو المؤسسة العامة الخاضعة للتفتيش من القرارات الاعتباطية غير الموضوعية في مجال إدارة شؤون الموظفين </a:t>
                      </a:r>
                      <a:r>
                        <a:rPr lang="ar-LB" sz="2000">
                          <a:effectLst/>
                          <a:latin typeface="Calibri"/>
                          <a:ea typeface="Calibri"/>
                          <a:cs typeface="Simplified Arabic"/>
                        </a:rPr>
                        <a:t>(مثلاً: قرارات الترقية، والحوافز، والتدريب، وتقييم الأداء، إلخ.)</a:t>
                      </a:r>
                      <a:endParaRPr lang="en-US" sz="180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2000" b="1" dirty="0">
                          <a:effectLst/>
                          <a:latin typeface="Calibri"/>
                          <a:ea typeface="Calibri"/>
                          <a:cs typeface="Simplified Arabic"/>
                        </a:rPr>
                        <a:t>مؤشر منطقي (نعم / كلا)</a:t>
                      </a:r>
                      <a:endParaRPr lang="en-US" sz="18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32</a:t>
            </a:fld>
            <a:endParaRPr lang="en-US"/>
          </a:p>
        </p:txBody>
      </p:sp>
    </p:spTree>
    <p:extLst>
      <p:ext uri="{BB962C8B-B14F-4D97-AF65-F5344CB8AC3E}">
        <p14:creationId xmlns:p14="http://schemas.microsoft.com/office/powerpoint/2010/main" val="987094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46331"/>
          </a:xfrm>
          <a:prstGeom prst="rect">
            <a:avLst/>
          </a:prstGeom>
        </p:spPr>
        <p:txBody>
          <a:bodyPr wrap="square">
            <a:spAutoFit/>
          </a:bodyPr>
          <a:lstStyle/>
          <a:p>
            <a:pPr lvl="0" algn="r" rtl="1"/>
            <a:r>
              <a:rPr lang="ar-LB" sz="2000" b="1" u="sng" dirty="0"/>
              <a:t>الجلسة الثالثة: تطبيق عملي </a:t>
            </a:r>
            <a:r>
              <a:rPr lang="ar-LB" sz="2000" b="1" u="sng" dirty="0" smtClean="0"/>
              <a:t>(</a:t>
            </a:r>
            <a:r>
              <a:rPr lang="ar-SA" sz="2000" b="1" u="sng" dirty="0" smtClean="0"/>
              <a:t>2) </a:t>
            </a:r>
            <a:r>
              <a:rPr lang="ar-SA" sz="2000" b="1" dirty="0" smtClean="0"/>
              <a:t>: </a:t>
            </a:r>
            <a:r>
              <a:rPr lang="ar-LB" b="1" dirty="0" smtClean="0"/>
              <a:t>مؤشرات </a:t>
            </a:r>
            <a:r>
              <a:rPr lang="ar-LB" b="1" dirty="0"/>
              <a:t>الاداء المرتبطة </a:t>
            </a:r>
            <a:r>
              <a:rPr lang="ar-LB" b="1" dirty="0" smtClean="0"/>
              <a:t>بأداء العنصر </a:t>
            </a:r>
            <a:r>
              <a:rPr lang="ar-LB" b="1" dirty="0"/>
              <a:t>البشري في القطاع العام (الجدارة الوظيفية</a:t>
            </a:r>
            <a:r>
              <a:rPr lang="ar-LB" sz="1600" b="1" dirty="0" smtClean="0"/>
              <a:t>)</a:t>
            </a:r>
            <a:r>
              <a:rPr lang="ar-SA" sz="1600" b="1" dirty="0" smtClean="0"/>
              <a:t> – تابع </a:t>
            </a:r>
            <a:r>
              <a:rPr lang="en-US" sz="1200" dirty="0" smtClean="0"/>
              <a:t>(</a:t>
            </a:r>
            <a:r>
              <a:rPr lang="en-US" sz="1200" dirty="0"/>
              <a:t>deliverable </a:t>
            </a:r>
            <a:r>
              <a:rPr lang="en-US" sz="1200" dirty="0" smtClean="0"/>
              <a:t>6 pg.53)</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016080649"/>
              </p:ext>
            </p:extLst>
          </p:nvPr>
        </p:nvGraphicFramePr>
        <p:xfrm>
          <a:off x="204355" y="771698"/>
          <a:ext cx="8735290" cy="5986763"/>
        </p:xfrm>
        <a:graphic>
          <a:graphicData uri="http://schemas.openxmlformats.org/drawingml/2006/table">
            <a:tbl>
              <a:tblPr rtl="1" firstRow="1" firstCol="1" bandRow="1">
                <a:tableStyleId>{5C22544A-7EE6-4342-B048-85BDC9FD1C3A}</a:tableStyleId>
              </a:tblPr>
              <a:tblGrid>
                <a:gridCol w="1786246"/>
                <a:gridCol w="4977881"/>
                <a:gridCol w="1971163"/>
              </a:tblGrid>
              <a:tr h="312114">
                <a:tc>
                  <a:txBody>
                    <a:bodyPr/>
                    <a:lstStyle/>
                    <a:p>
                      <a:pPr marL="0" marR="0" algn="ctr" rtl="1">
                        <a:lnSpc>
                          <a:spcPct val="150000"/>
                        </a:lnSpc>
                        <a:spcBef>
                          <a:spcPts val="0"/>
                        </a:spcBef>
                        <a:spcAft>
                          <a:spcPts val="0"/>
                        </a:spcAft>
                      </a:pPr>
                      <a:r>
                        <a:rPr lang="ar-LB" sz="1800" dirty="0" smtClean="0">
                          <a:effectLst/>
                        </a:rPr>
                        <a:t>مجال </a:t>
                      </a:r>
                      <a:r>
                        <a:rPr lang="ar-LB" sz="1800" dirty="0">
                          <a:effectLst/>
                        </a:rPr>
                        <a:t>الأداء الرئيسي</a:t>
                      </a:r>
                      <a:endParaRPr lang="en-US" sz="16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800" dirty="0">
                          <a:effectLst/>
                        </a:rPr>
                        <a:t>مؤشرات الأداء الرئيسية</a:t>
                      </a:r>
                      <a:endParaRPr lang="en-US" sz="1600" dirty="0">
                        <a:effectLst/>
                        <a:latin typeface="Calibri"/>
                        <a:ea typeface="Calibri"/>
                        <a:cs typeface="Arial"/>
                      </a:endParaRPr>
                    </a:p>
                  </a:txBody>
                  <a:tcPr marL="31503" marR="31503" marT="0" marB="0"/>
                </a:tc>
                <a:tc>
                  <a:txBody>
                    <a:bodyPr/>
                    <a:lstStyle/>
                    <a:p>
                      <a:pPr marL="0" marR="0" algn="ctr" rtl="1">
                        <a:lnSpc>
                          <a:spcPct val="150000"/>
                        </a:lnSpc>
                        <a:spcBef>
                          <a:spcPts val="0"/>
                        </a:spcBef>
                        <a:spcAft>
                          <a:spcPts val="0"/>
                        </a:spcAft>
                        <a:tabLst>
                          <a:tab pos="939165" algn="l"/>
                          <a:tab pos="1631315" algn="ctr"/>
                        </a:tabLst>
                      </a:pPr>
                      <a:r>
                        <a:rPr lang="ar-LB" sz="1800" dirty="0">
                          <a:effectLst/>
                        </a:rPr>
                        <a:t>وحدة القياس</a:t>
                      </a:r>
                      <a:endParaRPr lang="en-US" sz="1600" dirty="0">
                        <a:effectLst/>
                        <a:latin typeface="Calibri"/>
                        <a:ea typeface="Calibri"/>
                        <a:cs typeface="Arial"/>
                      </a:endParaRPr>
                    </a:p>
                  </a:txBody>
                  <a:tcPr marL="31503" marR="31503" marT="0" marB="0"/>
                </a:tc>
              </a:tr>
              <a:tr h="936342">
                <a:tc rowSpan="4">
                  <a:txBody>
                    <a:bodyPr/>
                    <a:lstStyle/>
                    <a:p>
                      <a:pPr marL="0" marR="0" algn="ctr" rtl="1">
                        <a:lnSpc>
                          <a:spcPct val="150000"/>
                        </a:lnSpc>
                        <a:spcBef>
                          <a:spcPts val="0"/>
                        </a:spcBef>
                        <a:spcAft>
                          <a:spcPts val="0"/>
                        </a:spcAft>
                      </a:pPr>
                      <a:r>
                        <a:rPr lang="ar-LB" sz="1800" b="1" dirty="0">
                          <a:effectLst/>
                          <a:latin typeface="Calibri"/>
                          <a:ea typeface="Calibri"/>
                          <a:cs typeface="Simplified Arabic"/>
                        </a:rPr>
                        <a:t>تنمية الموارد البشرية</a:t>
                      </a:r>
                      <a:endParaRPr lang="en-US" sz="16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عدد البرامج التدريبية التي تتناول أخلاقيات الوظيفة العامة والنزاهة</a:t>
                      </a:r>
                      <a:r>
                        <a:rPr lang="ar-LB" sz="1600" kern="1200" dirty="0" smtClean="0">
                          <a:solidFill>
                            <a:schemeClr val="dk1"/>
                          </a:solidFill>
                          <a:effectLst/>
                          <a:latin typeface="+mn-lt"/>
                          <a:ea typeface="+mn-ea"/>
                          <a:cs typeface="+mn-cs"/>
                        </a:rPr>
                        <a:t> التي يخطط لها معهد الخدمة المدنية (معهد التدريب) للسنتين المقبلتين من مجموع عدد البرامج التدريبية المخطَط لها لنفس الفترة الزمنية</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300" b="1" dirty="0">
                          <a:effectLst/>
                          <a:latin typeface="Calibri"/>
                          <a:ea typeface="Calibri"/>
                          <a:cs typeface="Simplified Arabic"/>
                        </a:rPr>
                        <a:t>%</a:t>
                      </a:r>
                      <a:endParaRPr lang="en-US" sz="1100" dirty="0">
                        <a:effectLst/>
                        <a:latin typeface="Calibri"/>
                        <a:ea typeface="Calibri"/>
                        <a:cs typeface="Arial"/>
                      </a:endParaRPr>
                    </a:p>
                  </a:txBody>
                  <a:tcPr marL="68580" marR="68580" marT="0" marB="0"/>
                </a:tc>
              </a:tr>
              <a:tr h="1248456">
                <a:tc vMerge="1">
                  <a:txBody>
                    <a:bodyPr/>
                    <a:lstStyle/>
                    <a:p>
                      <a:pPr marL="0" marR="0" algn="just" rtl="1">
                        <a:lnSpc>
                          <a:spcPct val="150000"/>
                        </a:lnSpc>
                        <a:spcBef>
                          <a:spcPts val="0"/>
                        </a:spcBef>
                        <a:spcAft>
                          <a:spcPts val="0"/>
                        </a:spcAft>
                      </a:pPr>
                      <a:endParaRPr lang="en-US" sz="11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عدد البرامج التدريبية التي تتناول أخلاقيات الوظيفة العامة والنزاهة التي نفذتها الوزارة أو المؤسسة العامة الخاضعة للتفتيش</a:t>
                      </a:r>
                      <a:r>
                        <a:rPr lang="ar-LB" sz="1600" kern="1200" dirty="0" smtClean="0">
                          <a:solidFill>
                            <a:schemeClr val="dk1"/>
                          </a:solidFill>
                          <a:effectLst/>
                          <a:latin typeface="+mn-lt"/>
                          <a:ea typeface="+mn-ea"/>
                          <a:cs typeface="+mn-cs"/>
                        </a:rPr>
                        <a:t> في السنتين السابقتين من مجموع عدد البرامج التدريبية المخطَط لها لنفس الفترة الزمنية</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300" b="1" dirty="0">
                          <a:effectLst/>
                          <a:latin typeface="Calibri"/>
                          <a:ea typeface="Calibri"/>
                          <a:cs typeface="Simplified Arabic"/>
                        </a:rPr>
                        <a:t>%</a:t>
                      </a:r>
                      <a:endParaRPr lang="en-US" sz="1100" dirty="0">
                        <a:effectLst/>
                        <a:latin typeface="Calibri"/>
                        <a:ea typeface="Calibri"/>
                        <a:cs typeface="Arial"/>
                      </a:endParaRPr>
                    </a:p>
                  </a:txBody>
                  <a:tcPr marL="68580" marR="68580" marT="0" marB="0"/>
                </a:tc>
              </a:tr>
              <a:tr h="1530766">
                <a:tc vMerge="1">
                  <a:txBody>
                    <a:bodyPr/>
                    <a:lstStyle/>
                    <a:p>
                      <a:pPr marL="0" marR="0" algn="just" rtl="1">
                        <a:lnSpc>
                          <a:spcPct val="150000"/>
                        </a:lnSpc>
                        <a:spcBef>
                          <a:spcPts val="0"/>
                        </a:spcBef>
                        <a:spcAft>
                          <a:spcPts val="0"/>
                        </a:spcAft>
                      </a:pPr>
                      <a:endParaRPr lang="en-US" sz="11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عدد الموظفين في الوزارة أو المؤسسة العامة الخاضعة للتفتيش الذين أنهوا بنجاح برامج تدريبية تتناول أخلاقيات الوظيفة العامة والنزاهة</a:t>
                      </a:r>
                      <a:r>
                        <a:rPr lang="ar-LB" sz="1600" kern="1200" dirty="0" smtClean="0">
                          <a:solidFill>
                            <a:schemeClr val="dk1"/>
                          </a:solidFill>
                          <a:effectLst/>
                          <a:latin typeface="+mn-lt"/>
                          <a:ea typeface="+mn-ea"/>
                          <a:cs typeface="+mn-cs"/>
                        </a:rPr>
                        <a:t> من مجموع عدد الموظفين المُدّرّبين في السنتين السابقتين</a:t>
                      </a:r>
                      <a:endParaRPr lang="en-US" sz="16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SA" sz="1600" dirty="0" smtClean="0">
                          <a:effectLst/>
                          <a:latin typeface="Calibri"/>
                          <a:ea typeface="Calibri"/>
                          <a:cs typeface="Arial"/>
                        </a:rPr>
                        <a:t>عدد</a:t>
                      </a:r>
                      <a:endParaRPr lang="en-US" sz="1600" dirty="0">
                        <a:effectLst/>
                        <a:latin typeface="Calibri"/>
                        <a:ea typeface="Calibri"/>
                        <a:cs typeface="Arial"/>
                      </a:endParaRPr>
                    </a:p>
                  </a:txBody>
                  <a:tcPr marL="68580" marR="68580" marT="0" marB="0"/>
                </a:tc>
              </a:tr>
              <a:tr h="1698781">
                <a:tc vMerge="1">
                  <a:txBody>
                    <a:bodyPr/>
                    <a:lstStyle/>
                    <a:p>
                      <a:pPr marL="0" marR="0" algn="ctr" rtl="1">
                        <a:lnSpc>
                          <a:spcPct val="150000"/>
                        </a:lnSpc>
                        <a:spcBef>
                          <a:spcPts val="0"/>
                        </a:spcBef>
                        <a:spcAft>
                          <a:spcPts val="0"/>
                        </a:spcAft>
                      </a:pPr>
                      <a:endParaRPr lang="en-US" sz="1800"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tabLst>
                          <a:tab pos="939165" algn="l"/>
                          <a:tab pos="1631315" algn="ctr"/>
                        </a:tabLst>
                      </a:pPr>
                      <a:r>
                        <a:rPr lang="ar-LB" sz="1600" b="1" kern="1200" dirty="0" smtClean="0">
                          <a:solidFill>
                            <a:schemeClr val="dk1"/>
                          </a:solidFill>
                          <a:effectLst/>
                          <a:latin typeface="+mn-lt"/>
                          <a:ea typeface="+mn-ea"/>
                          <a:cs typeface="+mn-cs"/>
                        </a:rPr>
                        <a:t>متوسط رضى الموظفين المُدرّبين في الوزارة أو المؤسسة العامة الخاضعة للتفتيش</a:t>
                      </a:r>
                      <a:r>
                        <a:rPr lang="ar-LB" sz="1600" kern="1200" dirty="0" smtClean="0">
                          <a:solidFill>
                            <a:schemeClr val="dk1"/>
                          </a:solidFill>
                          <a:effectLst/>
                          <a:latin typeface="+mn-lt"/>
                          <a:ea typeface="+mn-ea"/>
                          <a:cs typeface="+mn-cs"/>
                        </a:rPr>
                        <a:t> في مجال أخلاقيات الوظيفة العامة والنزاهة عن البرامج التدريبية </a:t>
                      </a:r>
                      <a:endParaRPr lang="en-US" sz="1600" dirty="0">
                        <a:effectLst/>
                        <a:latin typeface="Calibri"/>
                        <a:ea typeface="Calibri"/>
                        <a:cs typeface="Arial"/>
                      </a:endParaRPr>
                    </a:p>
                  </a:txBody>
                  <a:tcPr marL="68580" marR="68580" marT="0" marB="0"/>
                </a:tc>
                <a:tc>
                  <a:txBody>
                    <a:bodyPr/>
                    <a:lstStyle/>
                    <a:p>
                      <a:pPr algn="r" rtl="1"/>
                      <a:r>
                        <a:rPr lang="ar-LB" sz="1800" b="1" kern="1200" dirty="0" smtClean="0">
                          <a:solidFill>
                            <a:schemeClr val="dk1"/>
                          </a:solidFill>
                          <a:effectLst/>
                          <a:latin typeface="+mn-lt"/>
                          <a:ea typeface="+mn-ea"/>
                          <a:cs typeface="+mn-cs"/>
                        </a:rPr>
                        <a:t>% </a:t>
                      </a:r>
                      <a:r>
                        <a:rPr lang="ar-LB" sz="1600" b="1" kern="1200" dirty="0" smtClean="0">
                          <a:solidFill>
                            <a:schemeClr val="dk1"/>
                          </a:solidFill>
                          <a:effectLst/>
                          <a:latin typeface="+mn-lt"/>
                          <a:ea typeface="+mn-ea"/>
                          <a:cs typeface="+mn-cs"/>
                        </a:rPr>
                        <a:t>بحسب الفئة</a:t>
                      </a:r>
                      <a:endParaRPr lang="en-US" sz="1600" kern="1200" dirty="0" smtClean="0">
                        <a:solidFill>
                          <a:schemeClr val="dk1"/>
                        </a:solidFill>
                        <a:effectLst/>
                        <a:latin typeface="+mn-lt"/>
                        <a:ea typeface="+mn-ea"/>
                        <a:cs typeface="+mn-cs"/>
                      </a:endParaRPr>
                    </a:p>
                    <a:p>
                      <a:pPr algn="r" rtl="1"/>
                      <a:r>
                        <a:rPr lang="ar-LB" sz="1600" b="1" kern="1200" dirty="0" smtClean="0">
                          <a:solidFill>
                            <a:schemeClr val="dk1"/>
                          </a:solidFill>
                          <a:effectLst/>
                          <a:latin typeface="+mn-lt"/>
                          <a:ea typeface="+mn-ea"/>
                          <a:cs typeface="+mn-cs"/>
                        </a:rPr>
                        <a:t>الفئة 1: رضى محدود</a:t>
                      </a:r>
                      <a:endParaRPr lang="en-US" sz="1600" kern="1200" dirty="0" smtClean="0">
                        <a:solidFill>
                          <a:schemeClr val="dk1"/>
                        </a:solidFill>
                        <a:effectLst/>
                        <a:latin typeface="+mn-lt"/>
                        <a:ea typeface="+mn-ea"/>
                        <a:cs typeface="+mn-cs"/>
                      </a:endParaRPr>
                    </a:p>
                    <a:p>
                      <a:pPr algn="r" rtl="1"/>
                      <a:r>
                        <a:rPr lang="ar-LB" sz="1600" b="1" kern="1200" dirty="0" smtClean="0">
                          <a:solidFill>
                            <a:schemeClr val="dk1"/>
                          </a:solidFill>
                          <a:effectLst/>
                          <a:latin typeface="+mn-lt"/>
                          <a:ea typeface="+mn-ea"/>
                          <a:cs typeface="+mn-cs"/>
                        </a:rPr>
                        <a:t>الفئة 2: رضى متوسط</a:t>
                      </a:r>
                      <a:endParaRPr lang="en-US" sz="1600" kern="1200" dirty="0" smtClean="0">
                        <a:solidFill>
                          <a:schemeClr val="dk1"/>
                        </a:solidFill>
                        <a:effectLst/>
                        <a:latin typeface="+mn-lt"/>
                        <a:ea typeface="+mn-ea"/>
                        <a:cs typeface="+mn-cs"/>
                      </a:endParaRPr>
                    </a:p>
                    <a:p>
                      <a:pPr algn="r" rtl="1"/>
                      <a:r>
                        <a:rPr lang="ar-LB" sz="1600" b="1" kern="1200" dirty="0" smtClean="0">
                          <a:solidFill>
                            <a:schemeClr val="dk1"/>
                          </a:solidFill>
                          <a:effectLst/>
                          <a:latin typeface="+mn-lt"/>
                          <a:ea typeface="+mn-ea"/>
                          <a:cs typeface="+mn-cs"/>
                        </a:rPr>
                        <a:t>الفئة 3: رضى عالٍ</a:t>
                      </a:r>
                      <a:endParaRPr lang="en-US" sz="14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33</a:t>
            </a:fld>
            <a:endParaRPr lang="en-US"/>
          </a:p>
        </p:txBody>
      </p:sp>
    </p:spTree>
    <p:extLst>
      <p:ext uri="{BB962C8B-B14F-4D97-AF65-F5344CB8AC3E}">
        <p14:creationId xmlns:p14="http://schemas.microsoft.com/office/powerpoint/2010/main" val="1217077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
            <a:ext cx="8534400" cy="830997"/>
          </a:xfrm>
          <a:prstGeom prst="rect">
            <a:avLst/>
          </a:prstGeom>
        </p:spPr>
        <p:txBody>
          <a:bodyPr wrap="square">
            <a:spAutoFit/>
          </a:bodyPr>
          <a:lstStyle/>
          <a:p>
            <a:pPr algn="just" rtl="1"/>
            <a:r>
              <a:rPr lang="ar-LB" sz="2400" b="1" u="sng" dirty="0"/>
              <a:t>اليوم </a:t>
            </a:r>
            <a:r>
              <a:rPr lang="ar-LB" sz="2400" b="1" u="sng" dirty="0" smtClean="0"/>
              <a:t>الثالث:</a:t>
            </a:r>
            <a:r>
              <a:rPr lang="ar-SA" sz="2400" dirty="0" smtClean="0"/>
              <a:t> </a:t>
            </a:r>
            <a:r>
              <a:rPr lang="ar-LB" sz="2400" b="1" dirty="0" smtClean="0"/>
              <a:t>الجلسة </a:t>
            </a:r>
            <a:r>
              <a:rPr lang="ar-LB" sz="2400" b="1" dirty="0"/>
              <a:t>الاولى: مدخل الى </a:t>
            </a:r>
            <a:r>
              <a:rPr lang="ar-LB" sz="2400" b="1" dirty="0" smtClean="0"/>
              <a:t>مفهوم </a:t>
            </a:r>
            <a:r>
              <a:rPr lang="ar-LB" sz="2400" b="1" dirty="0"/>
              <a:t>الادارة الرشيدة وحكم القانون (مواطنة- مساواة- شفافية – مساءلة- قواعد سلوك – جدارة – نزاهة – فساد)</a:t>
            </a:r>
            <a:endParaRPr lang="en-US" sz="2400" dirty="0"/>
          </a:p>
        </p:txBody>
      </p:sp>
      <p:graphicFrame>
        <p:nvGraphicFramePr>
          <p:cNvPr id="6" name="Diagram 5"/>
          <p:cNvGraphicFramePr/>
          <p:nvPr>
            <p:extLst>
              <p:ext uri="{D42A27DB-BD31-4B8C-83A1-F6EECF244321}">
                <p14:modId xmlns:p14="http://schemas.microsoft.com/office/powerpoint/2010/main" val="2349621047"/>
              </p:ext>
            </p:extLst>
          </p:nvPr>
        </p:nvGraphicFramePr>
        <p:xfrm>
          <a:off x="468682" y="10668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34</a:t>
            </a:fld>
            <a:endParaRPr lang="en-US"/>
          </a:p>
        </p:txBody>
      </p:sp>
    </p:spTree>
    <p:extLst>
      <p:ext uri="{BB962C8B-B14F-4D97-AF65-F5344CB8AC3E}">
        <p14:creationId xmlns:p14="http://schemas.microsoft.com/office/powerpoint/2010/main" val="4004160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73900348"/>
              </p:ext>
            </p:extLst>
          </p:nvPr>
        </p:nvGraphicFramePr>
        <p:xfrm>
          <a:off x="457200" y="15240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400" y="152400"/>
            <a:ext cx="8839200" cy="1569660"/>
          </a:xfrm>
          <a:prstGeom prst="rect">
            <a:avLst/>
          </a:prstGeom>
        </p:spPr>
        <p:txBody>
          <a:bodyPr wrap="square">
            <a:spAutoFit/>
          </a:bodyPr>
          <a:lstStyle/>
          <a:p>
            <a:pPr algn="just" rtl="1"/>
            <a:r>
              <a:rPr lang="ar-SA" sz="2400" b="1" dirty="0" err="1" smtClean="0"/>
              <a:t>الحوكمة</a:t>
            </a:r>
            <a:r>
              <a:rPr lang="ar-SA" sz="2400" b="1" dirty="0" smtClean="0"/>
              <a:t> </a:t>
            </a:r>
            <a:r>
              <a:rPr lang="ar-SA" sz="2400" b="1" dirty="0"/>
              <a:t>تدور حول </a:t>
            </a:r>
            <a:r>
              <a:rPr lang="ar-SA" sz="2400" b="1" i="1" u="sng" dirty="0"/>
              <a:t>"إدارة المؤسسات، وبناء الهيكليات التنظيمية، واتخاذ التدابير التي تسمح للمؤسسة بإدارة شؤونها.</a:t>
            </a:r>
            <a:r>
              <a:rPr lang="ar-SA" sz="2400" b="1" dirty="0"/>
              <a:t>" "إنّ هذا المعنى الموحد </a:t>
            </a:r>
            <a:r>
              <a:rPr lang="ar-SA" sz="2400" b="1" dirty="0" err="1"/>
              <a:t>للحوكمة</a:t>
            </a:r>
            <a:r>
              <a:rPr lang="ar-SA" sz="2400" b="1" dirty="0"/>
              <a:t> له انعكاسات مهمّة على صعيد إدارة القطاع العام وفق مبادئ الجدارة، والنزاهة، والمساءلة. </a:t>
            </a:r>
            <a:endParaRPr lang="en-US" sz="2400" dirty="0"/>
          </a:p>
          <a:p>
            <a:pPr algn="just" rtl="1"/>
            <a:endParaRPr lang="en-US" sz="2400" dirty="0"/>
          </a:p>
        </p:txBody>
      </p:sp>
      <p:sp>
        <p:nvSpPr>
          <p:cNvPr id="2" name="Slide Number Placeholder 1"/>
          <p:cNvSpPr>
            <a:spLocks noGrp="1"/>
          </p:cNvSpPr>
          <p:nvPr>
            <p:ph type="sldNum" sz="quarter" idx="12"/>
          </p:nvPr>
        </p:nvSpPr>
        <p:spPr/>
        <p:txBody>
          <a:bodyPr/>
          <a:lstStyle/>
          <a:p>
            <a:fld id="{E6112C49-5ED6-4A2C-81D6-89C57A343904}" type="slidenum">
              <a:rPr lang="en-US" smtClean="0"/>
              <a:t>35</a:t>
            </a:fld>
            <a:endParaRPr lang="en-US"/>
          </a:p>
        </p:txBody>
      </p:sp>
    </p:spTree>
    <p:extLst>
      <p:ext uri="{BB962C8B-B14F-4D97-AF65-F5344CB8AC3E}">
        <p14:creationId xmlns:p14="http://schemas.microsoft.com/office/powerpoint/2010/main" val="982491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424930" cy="707886"/>
          </a:xfrm>
          <a:prstGeom prst="rect">
            <a:avLst/>
          </a:prstGeom>
        </p:spPr>
        <p:txBody>
          <a:bodyPr wrap="square">
            <a:spAutoFit/>
          </a:bodyPr>
          <a:lstStyle/>
          <a:p>
            <a:pPr lvl="0" algn="ctr" rtl="1"/>
            <a:r>
              <a:rPr lang="ar-LB" sz="2000" b="1" dirty="0">
                <a:effectLst>
                  <a:outerShdw blurRad="38100" dist="38100" dir="2700000" algn="tl">
                    <a:srgbClr val="000000">
                      <a:alpha val="43137"/>
                    </a:srgbClr>
                  </a:outerShdw>
                </a:effectLst>
              </a:rPr>
              <a:t>مبادئ ومعايير الادارة الرشيدة الممكن اعتمادها في العراق وفق منظور خاص </a:t>
            </a:r>
            <a:r>
              <a:rPr lang="ar-LB" sz="2000" b="1" dirty="0" smtClean="0">
                <a:effectLst>
                  <a:outerShdw blurRad="38100" dist="38100" dir="2700000" algn="tl">
                    <a:srgbClr val="000000">
                      <a:alpha val="43137"/>
                    </a:srgbClr>
                  </a:outerShdw>
                </a:effectLst>
              </a:rPr>
              <a:t>بالأولويات </a:t>
            </a:r>
            <a:r>
              <a:rPr lang="ar-LB" sz="2000" b="1" dirty="0">
                <a:effectLst>
                  <a:outerShdw blurRad="38100" dist="38100" dir="2700000" algn="tl">
                    <a:srgbClr val="000000">
                      <a:alpha val="43137"/>
                    </a:srgbClr>
                  </a:outerShdw>
                </a:effectLst>
              </a:rPr>
              <a:t>مبني على قراءة واقعية للبيئة العراقية وظروفها (عرض كل محور ومناقشته) </a:t>
            </a:r>
            <a:endParaRPr lang="en-US" sz="2000"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78798989"/>
              </p:ext>
            </p:extLst>
          </p:nvPr>
        </p:nvGraphicFramePr>
        <p:xfrm>
          <a:off x="228600" y="1143000"/>
          <a:ext cx="8686800" cy="566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581400" y="807455"/>
            <a:ext cx="2005677" cy="369332"/>
          </a:xfrm>
          <a:prstGeom prst="rect">
            <a:avLst/>
          </a:prstGeom>
        </p:spPr>
        <p:txBody>
          <a:bodyPr wrap="none">
            <a:spAutoFit/>
          </a:bodyPr>
          <a:lstStyle/>
          <a:p>
            <a:r>
              <a:rPr lang="ar-LB" b="1" u="sng" dirty="0"/>
              <a:t>خصائص الإدارة الرشيدة</a:t>
            </a:r>
            <a:endParaRPr lang="en-US" dirty="0"/>
          </a:p>
        </p:txBody>
      </p:sp>
      <p:sp>
        <p:nvSpPr>
          <p:cNvPr id="2" name="Slide Number Placeholder 1"/>
          <p:cNvSpPr>
            <a:spLocks noGrp="1"/>
          </p:cNvSpPr>
          <p:nvPr>
            <p:ph type="sldNum" sz="quarter" idx="12"/>
          </p:nvPr>
        </p:nvSpPr>
        <p:spPr/>
        <p:txBody>
          <a:bodyPr/>
          <a:lstStyle/>
          <a:p>
            <a:fld id="{E6112C49-5ED6-4A2C-81D6-89C57A343904}" type="slidenum">
              <a:rPr lang="en-US" smtClean="0"/>
              <a:t>36</a:t>
            </a:fld>
            <a:endParaRPr lang="en-US"/>
          </a:p>
        </p:txBody>
      </p:sp>
    </p:spTree>
    <p:extLst>
      <p:ext uri="{BB962C8B-B14F-4D97-AF65-F5344CB8AC3E}">
        <p14:creationId xmlns:p14="http://schemas.microsoft.com/office/powerpoint/2010/main" val="1982235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0427"/>
            <a:ext cx="8763000" cy="1138773"/>
          </a:xfrm>
          <a:prstGeom prst="rect">
            <a:avLst/>
          </a:prstGeom>
        </p:spPr>
        <p:txBody>
          <a:bodyPr wrap="square">
            <a:spAutoFit/>
          </a:bodyPr>
          <a:lstStyle/>
          <a:p>
            <a:pPr algn="r" rtl="1"/>
            <a:r>
              <a:rPr lang="ar-LB" sz="2400" b="1" dirty="0"/>
              <a:t>الجلسة الثانية: تطبيق عملي (</a:t>
            </a:r>
            <a:r>
              <a:rPr lang="ar-LB" sz="2400" b="1" dirty="0" smtClean="0"/>
              <a:t>1)</a:t>
            </a:r>
            <a:r>
              <a:rPr lang="en-US" sz="2400" dirty="0" smtClean="0"/>
              <a:t>: </a:t>
            </a:r>
            <a:r>
              <a:rPr lang="ar-SA" sz="2400" dirty="0" smtClean="0"/>
              <a:t> </a:t>
            </a:r>
            <a:r>
              <a:rPr lang="ar-LB" sz="2400" dirty="0" smtClean="0"/>
              <a:t>مؤشرات </a:t>
            </a:r>
            <a:r>
              <a:rPr lang="ar-LB" sz="2400" dirty="0"/>
              <a:t>الشفافية (حق الوصول الى المعلومة العامة</a:t>
            </a:r>
            <a:r>
              <a:rPr lang="ar-LB" sz="2400" dirty="0" smtClean="0"/>
              <a:t>)</a:t>
            </a:r>
            <a:r>
              <a:rPr lang="ar-SA" sz="2400" dirty="0" smtClean="0"/>
              <a:t> </a:t>
            </a:r>
            <a:r>
              <a:rPr lang="en-US" dirty="0"/>
              <a:t>(deliverable 6 </a:t>
            </a:r>
            <a:r>
              <a:rPr lang="en-US" dirty="0" smtClean="0"/>
              <a:t>pg.48)</a:t>
            </a:r>
            <a:endParaRPr lang="en-US" b="1" dirty="0"/>
          </a:p>
          <a:p>
            <a:pPr lvl="0" algn="r" rtl="1"/>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92100766"/>
              </p:ext>
            </p:extLst>
          </p:nvPr>
        </p:nvGraphicFramePr>
        <p:xfrm>
          <a:off x="228600" y="838200"/>
          <a:ext cx="8686800" cy="5965993"/>
        </p:xfrm>
        <a:graphic>
          <a:graphicData uri="http://schemas.openxmlformats.org/drawingml/2006/table">
            <a:tbl>
              <a:tblPr rtl="1" firstRow="1" firstCol="1" bandRow="1">
                <a:tableStyleId>{5C22544A-7EE6-4342-B048-85BDC9FD1C3A}</a:tableStyleId>
              </a:tblPr>
              <a:tblGrid>
                <a:gridCol w="1518634"/>
                <a:gridCol w="5016888"/>
                <a:gridCol w="2151278"/>
              </a:tblGrid>
              <a:tr h="382964">
                <a:tc>
                  <a:txBody>
                    <a:bodyPr/>
                    <a:lstStyle/>
                    <a:p>
                      <a:pPr marL="0" marR="0" algn="just" rtl="1">
                        <a:lnSpc>
                          <a:spcPct val="150000"/>
                        </a:lnSpc>
                        <a:spcBef>
                          <a:spcPts val="0"/>
                        </a:spcBef>
                        <a:spcAft>
                          <a:spcPts val="0"/>
                        </a:spcAft>
                      </a:pPr>
                      <a:r>
                        <a:rPr lang="ar-LB" sz="1600" dirty="0">
                          <a:effectLst/>
                        </a:rPr>
                        <a:t>مجال الأداء الرئيسي</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200" dirty="0">
                        <a:effectLst/>
                        <a:latin typeface="Calibri"/>
                        <a:ea typeface="Calibri"/>
                        <a:cs typeface="Arial"/>
                      </a:endParaRPr>
                    </a:p>
                  </a:txBody>
                  <a:tcPr marL="37200" marR="37200" marT="0" marB="0"/>
                </a:tc>
              </a:tr>
              <a:tr h="2155077">
                <a:tc rowSpan="4">
                  <a:txBody>
                    <a:bodyPr/>
                    <a:lstStyle/>
                    <a:p>
                      <a:pPr marL="0" marR="0" algn="just" rtl="1">
                        <a:lnSpc>
                          <a:spcPct val="150000"/>
                        </a:lnSpc>
                        <a:spcBef>
                          <a:spcPts val="0"/>
                        </a:spcBef>
                        <a:spcAft>
                          <a:spcPts val="0"/>
                        </a:spcAft>
                      </a:pPr>
                      <a:r>
                        <a:rPr lang="ar-LB" sz="1600" smtClean="0">
                          <a:effectLst/>
                        </a:rPr>
                        <a:t>الإطار القانوني</a:t>
                      </a:r>
                      <a:endParaRPr lang="en-US" sz="14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b="1" smtClean="0">
                          <a:effectLst/>
                        </a:rPr>
                        <a:t>توفّر إطار قانوني يرعى حق الوصول إلى المعلومات</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مؤشر منطقي (نعم / كلا)</a:t>
                      </a:r>
                      <a:endParaRPr lang="en-US" sz="1050" smtClean="0">
                        <a:effectLst/>
                      </a:endParaRPr>
                    </a:p>
                    <a:p>
                      <a:pPr marL="0" marR="0" algn="just" rtl="1">
                        <a:lnSpc>
                          <a:spcPct val="150000"/>
                        </a:lnSpc>
                        <a:spcBef>
                          <a:spcPts val="0"/>
                        </a:spcBef>
                        <a:spcAft>
                          <a:spcPts val="0"/>
                        </a:spcAft>
                      </a:pPr>
                      <a:r>
                        <a:rPr lang="ar-LB" sz="1100" smtClean="0">
                          <a:effectLst/>
                        </a:rPr>
                        <a:t>أو يمكن تقسيم المؤشر إلى فئات:</a:t>
                      </a:r>
                      <a:endParaRPr lang="en-US" sz="1050" smtClean="0">
                        <a:effectLst/>
                      </a:endParaRPr>
                    </a:p>
                    <a:p>
                      <a:pPr marL="0" marR="0" algn="just" rtl="1">
                        <a:lnSpc>
                          <a:spcPct val="150000"/>
                        </a:lnSpc>
                        <a:spcBef>
                          <a:spcPts val="0"/>
                        </a:spcBef>
                        <a:spcAft>
                          <a:spcPts val="0"/>
                        </a:spcAft>
                      </a:pPr>
                      <a:r>
                        <a:rPr lang="ar-LB" sz="1100" smtClean="0">
                          <a:effectLst/>
                        </a:rPr>
                        <a:t>فئة 1: لا يوجد إطار قانوني</a:t>
                      </a:r>
                      <a:endParaRPr lang="en-US" sz="1050" smtClean="0">
                        <a:effectLst/>
                      </a:endParaRPr>
                    </a:p>
                    <a:p>
                      <a:pPr marL="0" marR="0" algn="just" rtl="1">
                        <a:lnSpc>
                          <a:spcPct val="150000"/>
                        </a:lnSpc>
                        <a:spcBef>
                          <a:spcPts val="0"/>
                        </a:spcBef>
                        <a:spcAft>
                          <a:spcPts val="0"/>
                        </a:spcAft>
                      </a:pPr>
                      <a:r>
                        <a:rPr lang="ar-LB" sz="1100" smtClean="0">
                          <a:effectLst/>
                        </a:rPr>
                        <a:t>فئة 2: تمّ إعداد مشروع قانون دون إحراز تقدم أكبر</a:t>
                      </a:r>
                      <a:endParaRPr lang="en-US" sz="1050" smtClean="0">
                        <a:effectLst/>
                      </a:endParaRPr>
                    </a:p>
                    <a:p>
                      <a:pPr marL="0" marR="0" algn="just" rtl="1">
                        <a:lnSpc>
                          <a:spcPct val="150000"/>
                        </a:lnSpc>
                        <a:spcBef>
                          <a:spcPts val="0"/>
                        </a:spcBef>
                        <a:spcAft>
                          <a:spcPts val="0"/>
                        </a:spcAft>
                      </a:pPr>
                      <a:r>
                        <a:rPr lang="ar-LB" sz="1100" smtClean="0">
                          <a:effectLst/>
                        </a:rPr>
                        <a:t>فئة 3: تمّ إعداد مشروع قانون وهو حالياً قيد المناقشة من قبل السلطة السياسية</a:t>
                      </a:r>
                      <a:endParaRPr lang="en-US" sz="1050" smtClean="0">
                        <a:effectLst/>
                      </a:endParaRPr>
                    </a:p>
                    <a:p>
                      <a:pPr marL="0" marR="0" algn="just" rtl="1">
                        <a:lnSpc>
                          <a:spcPct val="150000"/>
                        </a:lnSpc>
                        <a:spcBef>
                          <a:spcPts val="0"/>
                        </a:spcBef>
                        <a:spcAft>
                          <a:spcPts val="0"/>
                        </a:spcAft>
                      </a:pPr>
                      <a:r>
                        <a:rPr lang="ar-LB" sz="1100" smtClean="0">
                          <a:effectLst/>
                        </a:rPr>
                        <a:t>فئة 4: تمّ إقرار الإطار القانوني بشكلٍ رسمي</a:t>
                      </a:r>
                      <a:endParaRPr lang="en-US" sz="1050" dirty="0">
                        <a:effectLst/>
                      </a:endParaRPr>
                    </a:p>
                  </a:txBody>
                  <a:tcPr marL="37200" marR="37200" marT="0" marB="0"/>
                </a:tc>
              </a:tr>
              <a:tr h="1435180">
                <a:tc vMerge="1">
                  <a:txBody>
                    <a:bodyPr/>
                    <a:lstStyle/>
                    <a:p>
                      <a:endParaRPr lang="en-US"/>
                    </a:p>
                  </a:txBody>
                  <a:tcPr/>
                </a:tc>
                <a:tc>
                  <a:txBody>
                    <a:bodyPr/>
                    <a:lstStyle/>
                    <a:p>
                      <a:pPr marL="0" marR="0" algn="just" rtl="1">
                        <a:lnSpc>
                          <a:spcPct val="150000"/>
                        </a:lnSpc>
                        <a:spcBef>
                          <a:spcPts val="0"/>
                        </a:spcBef>
                        <a:spcAft>
                          <a:spcPts val="0"/>
                        </a:spcAft>
                      </a:pPr>
                      <a:r>
                        <a:rPr lang="ar-LB" sz="1600" b="1" smtClean="0">
                          <a:effectLst/>
                        </a:rPr>
                        <a:t>مدى شمول الإطار القانوني الذي يرعى حق الوصول إلى المعلومات مبادئ تتلاءم مع المعايير الدولية مُعبّر عنها بلغة مبسّطة وواضحة</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فئة 1: لا وضوح على الإطلاق</a:t>
                      </a:r>
                      <a:endParaRPr lang="en-US" sz="1050" smtClean="0">
                        <a:effectLst/>
                      </a:endParaRPr>
                    </a:p>
                    <a:p>
                      <a:pPr marL="0" marR="0" algn="just" rtl="1">
                        <a:lnSpc>
                          <a:spcPct val="150000"/>
                        </a:lnSpc>
                        <a:spcBef>
                          <a:spcPts val="0"/>
                        </a:spcBef>
                        <a:spcAft>
                          <a:spcPts val="0"/>
                        </a:spcAft>
                      </a:pPr>
                      <a:r>
                        <a:rPr lang="ar-LB" sz="1100" smtClean="0">
                          <a:effectLst/>
                        </a:rPr>
                        <a:t>فئة 2: يحتاج إلى تطوير كبير</a:t>
                      </a:r>
                      <a:endParaRPr lang="en-US" sz="1050" smtClean="0">
                        <a:effectLst/>
                      </a:endParaRPr>
                    </a:p>
                    <a:p>
                      <a:pPr marL="0" marR="0" algn="just" rtl="1">
                        <a:lnSpc>
                          <a:spcPct val="150000"/>
                        </a:lnSpc>
                        <a:spcBef>
                          <a:spcPts val="0"/>
                        </a:spcBef>
                        <a:spcAft>
                          <a:spcPts val="0"/>
                        </a:spcAft>
                      </a:pPr>
                      <a:r>
                        <a:rPr lang="ar-LB" sz="1100" smtClean="0">
                          <a:effectLst/>
                        </a:rPr>
                        <a:t>فئة 3: واضح، لكنه يحتاج إلى بعض التطوير</a:t>
                      </a:r>
                      <a:endParaRPr lang="en-US" sz="1050" smtClean="0">
                        <a:effectLst/>
                      </a:endParaRPr>
                    </a:p>
                    <a:p>
                      <a:pPr marL="0" marR="0" algn="just" rtl="1">
                        <a:lnSpc>
                          <a:spcPct val="150000"/>
                        </a:lnSpc>
                        <a:spcBef>
                          <a:spcPts val="0"/>
                        </a:spcBef>
                        <a:spcAft>
                          <a:spcPts val="0"/>
                        </a:spcAft>
                      </a:pPr>
                      <a:r>
                        <a:rPr lang="ar-LB" sz="1100" smtClean="0">
                          <a:effectLst/>
                        </a:rPr>
                        <a:t>فئة 4: واضح جداً، ويأخذ بالاعتبار المعايير الدولية</a:t>
                      </a:r>
                      <a:endParaRPr lang="en-US" sz="1050" dirty="0">
                        <a:effectLst/>
                        <a:latin typeface="Calibri"/>
                        <a:ea typeface="Calibri"/>
                        <a:cs typeface="Arial"/>
                      </a:endParaRPr>
                    </a:p>
                  </a:txBody>
                  <a:tcPr marL="37200" marR="37200" marT="0" marB="0"/>
                </a:tc>
              </a:tr>
              <a:tr h="460916">
                <a:tc vMerge="1">
                  <a:txBody>
                    <a:bodyPr/>
                    <a:lstStyle/>
                    <a:p>
                      <a:endParaRPr lang="en-US"/>
                    </a:p>
                  </a:txBody>
                  <a:tcPr/>
                </a:tc>
                <a:tc>
                  <a:txBody>
                    <a:bodyPr/>
                    <a:lstStyle/>
                    <a:p>
                      <a:pPr marL="0" marR="0" algn="just" rtl="1">
                        <a:lnSpc>
                          <a:spcPct val="150000"/>
                        </a:lnSpc>
                        <a:spcBef>
                          <a:spcPts val="0"/>
                        </a:spcBef>
                        <a:spcAft>
                          <a:spcPts val="0"/>
                        </a:spcAft>
                      </a:pPr>
                      <a:r>
                        <a:rPr lang="ar-LB" sz="1600" b="1" smtClean="0">
                          <a:effectLst/>
                        </a:rPr>
                        <a:t>الاستثناءات في حق الوصول إلى المعلومات محدودة ومحدّدة بوضوح</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مؤشر منطقي (نعم / كلا)</a:t>
                      </a:r>
                      <a:endParaRPr lang="en-US" sz="1050" dirty="0">
                        <a:effectLst/>
                        <a:latin typeface="Calibri"/>
                        <a:ea typeface="Calibri"/>
                        <a:cs typeface="Arial"/>
                      </a:endParaRPr>
                    </a:p>
                  </a:txBody>
                  <a:tcPr marL="37200" marR="37200" marT="0" marB="0"/>
                </a:tc>
              </a:tr>
              <a:tr h="765928">
                <a:tc vMerge="1">
                  <a:txBody>
                    <a:bodyPr/>
                    <a:lstStyle/>
                    <a:p>
                      <a:endParaRPr lang="en-US"/>
                    </a:p>
                  </a:txBody>
                  <a:tcPr/>
                </a:tc>
                <a:tc>
                  <a:txBody>
                    <a:bodyPr/>
                    <a:lstStyle/>
                    <a:p>
                      <a:pPr marL="0" marR="0" algn="just" rtl="1">
                        <a:lnSpc>
                          <a:spcPct val="150000"/>
                        </a:lnSpc>
                        <a:spcBef>
                          <a:spcPts val="0"/>
                        </a:spcBef>
                        <a:spcAft>
                          <a:spcPts val="0"/>
                        </a:spcAft>
                      </a:pPr>
                      <a:r>
                        <a:rPr lang="ar-LB" sz="1600" b="1" smtClean="0">
                          <a:effectLst/>
                        </a:rPr>
                        <a:t>وجود جهاز مستقل (مفوّضية المعلومات الحكومية) يحمي ويراقب التطبيق السليم للإطار القانوني الذي يرعى حق الوصول إلى المعلومات.</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100" smtClean="0">
                          <a:effectLst/>
                        </a:rPr>
                        <a:t>مؤشر منطقي (نعم / كلا)</a:t>
                      </a:r>
                      <a:endParaRPr lang="en-US" sz="1050" dirty="0">
                        <a:effectLst/>
                        <a:latin typeface="Calibri"/>
                        <a:ea typeface="Calibri"/>
                        <a:cs typeface="Arial"/>
                      </a:endParaRPr>
                    </a:p>
                  </a:txBody>
                  <a:tcPr marL="37200" marR="37200" marT="0" marB="0"/>
                </a:tc>
              </a:tr>
              <a:tr h="765928">
                <a:tc>
                  <a:txBody>
                    <a:bodyPr/>
                    <a:lstStyle/>
                    <a:p>
                      <a:pPr marL="0" marR="0" algn="just" rtl="1">
                        <a:lnSpc>
                          <a:spcPct val="150000"/>
                        </a:lnSpc>
                        <a:spcBef>
                          <a:spcPts val="0"/>
                        </a:spcBef>
                        <a:spcAft>
                          <a:spcPts val="0"/>
                        </a:spcAft>
                      </a:pPr>
                      <a:r>
                        <a:rPr lang="ar-LB" sz="1600" smtClean="0">
                          <a:effectLst/>
                        </a:rPr>
                        <a:t>الإطار المؤسساتي</a:t>
                      </a:r>
                      <a:endParaRPr lang="en-US" sz="14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b="1" smtClean="0">
                          <a:effectLst/>
                        </a:rPr>
                        <a:t>وجود موظف مسؤول عن توفير المعلومات الحكومية ضمن هيكلية الوزارة أو المؤسسة العامة الخاضعة للتفتيش</a:t>
                      </a:r>
                      <a:endParaRPr lang="en-US" sz="1400" b="1"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100" dirty="0" smtClean="0">
                          <a:effectLst/>
                        </a:rPr>
                        <a:t>مؤشر منطقي (نعم / كلا)</a:t>
                      </a:r>
                      <a:endParaRPr lang="en-US" sz="1050" dirty="0">
                        <a:effectLst/>
                        <a:latin typeface="Calibri"/>
                        <a:ea typeface="Calibri"/>
                        <a:cs typeface="Arial"/>
                      </a:endParaRPr>
                    </a:p>
                  </a:txBody>
                  <a:tcPr marL="37200" marR="3720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37</a:t>
            </a:fld>
            <a:endParaRPr lang="en-US"/>
          </a:p>
        </p:txBody>
      </p:sp>
    </p:spTree>
    <p:extLst>
      <p:ext uri="{BB962C8B-B14F-4D97-AF65-F5344CB8AC3E}">
        <p14:creationId xmlns:p14="http://schemas.microsoft.com/office/powerpoint/2010/main" val="1194236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61665"/>
          </a:xfrm>
          <a:prstGeom prst="rect">
            <a:avLst/>
          </a:prstGeom>
        </p:spPr>
        <p:txBody>
          <a:bodyPr wrap="square">
            <a:spAutoFit/>
          </a:bodyPr>
          <a:lstStyle/>
          <a:p>
            <a:pPr lvl="0" algn="r" rtl="1"/>
            <a:r>
              <a:rPr lang="ar-LB" sz="2400" b="1" dirty="0"/>
              <a:t>الجلسة الثانية: تطبيق عملي (</a:t>
            </a:r>
            <a:r>
              <a:rPr lang="ar-LB" sz="2400" b="1" dirty="0" smtClean="0"/>
              <a:t>1)</a:t>
            </a:r>
            <a:r>
              <a:rPr lang="en-US" sz="2400" dirty="0" smtClean="0"/>
              <a:t>: </a:t>
            </a:r>
            <a:r>
              <a:rPr lang="ar-SA" sz="2400" dirty="0" smtClean="0"/>
              <a:t> </a:t>
            </a:r>
            <a:r>
              <a:rPr lang="ar-LB" sz="2000" dirty="0" smtClean="0"/>
              <a:t>مؤشرات </a:t>
            </a:r>
            <a:r>
              <a:rPr lang="ar-LB" sz="2000" dirty="0"/>
              <a:t>الشفافية (حق الوصول الى المعلومة العامة</a:t>
            </a:r>
            <a:r>
              <a:rPr lang="ar-LB" sz="2000" dirty="0" smtClean="0"/>
              <a:t>)</a:t>
            </a:r>
            <a:r>
              <a:rPr lang="ar-SA" sz="2000" dirty="0" smtClean="0"/>
              <a:t> - تابع</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148675152"/>
              </p:ext>
            </p:extLst>
          </p:nvPr>
        </p:nvGraphicFramePr>
        <p:xfrm>
          <a:off x="228600" y="614065"/>
          <a:ext cx="8686800" cy="6154927"/>
        </p:xfrm>
        <a:graphic>
          <a:graphicData uri="http://schemas.openxmlformats.org/drawingml/2006/table">
            <a:tbl>
              <a:tblPr rtl="1" firstRow="1" firstCol="1" bandRow="1">
                <a:tableStyleId>{5C22544A-7EE6-4342-B048-85BDC9FD1C3A}</a:tableStyleId>
              </a:tblPr>
              <a:tblGrid>
                <a:gridCol w="1518634"/>
                <a:gridCol w="5016888"/>
                <a:gridCol w="2151278"/>
              </a:tblGrid>
              <a:tr h="405811">
                <a:tc>
                  <a:txBody>
                    <a:bodyPr/>
                    <a:lstStyle/>
                    <a:p>
                      <a:pPr marL="0" marR="0" algn="just" rtl="1">
                        <a:lnSpc>
                          <a:spcPct val="150000"/>
                        </a:lnSpc>
                        <a:spcBef>
                          <a:spcPts val="0"/>
                        </a:spcBef>
                        <a:spcAft>
                          <a:spcPts val="0"/>
                        </a:spcAft>
                      </a:pPr>
                      <a:r>
                        <a:rPr lang="ar-LB" sz="1600" dirty="0">
                          <a:effectLst/>
                        </a:rPr>
                        <a:t>مجال الأداء الرئيسي</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2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200" dirty="0">
                        <a:effectLst/>
                        <a:latin typeface="Calibri"/>
                        <a:ea typeface="Calibri"/>
                        <a:cs typeface="Arial"/>
                      </a:endParaRPr>
                    </a:p>
                  </a:txBody>
                  <a:tcPr marL="37200" marR="37200" marT="0" marB="0"/>
                </a:tc>
              </a:tr>
              <a:tr h="2293187">
                <a:tc rowSpan="2">
                  <a:txBody>
                    <a:bodyPr/>
                    <a:lstStyle/>
                    <a:p>
                      <a:pPr marL="0" marR="0" algn="ctr" rtl="1">
                        <a:lnSpc>
                          <a:spcPct val="150000"/>
                        </a:lnSpc>
                        <a:spcBef>
                          <a:spcPts val="0"/>
                        </a:spcBef>
                        <a:spcAft>
                          <a:spcPts val="0"/>
                        </a:spcAft>
                      </a:pPr>
                      <a:r>
                        <a:rPr lang="ar-LB" sz="2000" b="1" dirty="0">
                          <a:effectLst/>
                          <a:latin typeface="Calibri"/>
                          <a:ea typeface="Calibri"/>
                          <a:cs typeface="Simplified Arabic"/>
                        </a:rPr>
                        <a:t>مبادرات انفتاحيه تلقائية</a:t>
                      </a:r>
                      <a:endParaRPr lang="en-US" sz="18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600" b="1" dirty="0">
                          <a:effectLst/>
                          <a:latin typeface="Calibri"/>
                          <a:ea typeface="Calibri"/>
                          <a:cs typeface="Simplified Arabic"/>
                        </a:rPr>
                        <a:t>مدى اتخاذ الوزارة أو المؤسسة العامة الخاضعة للتفتيش لمبادرات من تلقاء ذاتها تهدف إلى نشر معلوماتها</a:t>
                      </a:r>
                      <a:r>
                        <a:rPr lang="ar-LB" sz="1600" dirty="0">
                          <a:effectLst/>
                          <a:latin typeface="Calibri"/>
                          <a:ea typeface="Calibri"/>
                          <a:cs typeface="Simplified Arabic"/>
                        </a:rPr>
                        <a:t>، وفقاً لنوع </a:t>
                      </a:r>
                      <a:r>
                        <a:rPr lang="ar-LB" sz="1600" dirty="0" smtClean="0">
                          <a:effectLst/>
                          <a:latin typeface="Calibri"/>
                          <a:ea typeface="Calibri"/>
                          <a:cs typeface="Simplified Arabic"/>
                        </a:rPr>
                        <a:t>المعلومات:</a:t>
                      </a:r>
                      <a:r>
                        <a:rPr lang="en-US" sz="1400" baseline="0" dirty="0" smtClean="0">
                          <a:effectLst/>
                          <a:latin typeface="Calibri"/>
                          <a:ea typeface="Calibri"/>
                          <a:cs typeface="Arial"/>
                        </a:rPr>
                        <a:t> 1- </a:t>
                      </a:r>
                      <a:r>
                        <a:rPr lang="ar-LB" sz="1600" dirty="0" smtClean="0">
                          <a:effectLst/>
                          <a:latin typeface="Calibri"/>
                          <a:ea typeface="Calibri"/>
                          <a:cs typeface="Simplified Arabic"/>
                        </a:rPr>
                        <a:t>الرؤية/المهمّة/الهيكلية/الوظائف</a:t>
                      </a:r>
                      <a:r>
                        <a:rPr lang="ar-SA" sz="1600" dirty="0" smtClean="0">
                          <a:effectLst/>
                          <a:latin typeface="Calibri"/>
                          <a:ea typeface="Calibri"/>
                          <a:cs typeface="Simplified Arabic"/>
                        </a:rPr>
                        <a:t> / 2- </a:t>
                      </a:r>
                      <a:r>
                        <a:rPr lang="ar-LB" sz="1600" dirty="0" smtClean="0">
                          <a:effectLst/>
                          <a:latin typeface="Calibri"/>
                          <a:ea typeface="Calibri"/>
                          <a:cs typeface="Simplified Arabic"/>
                        </a:rPr>
                        <a:t>الخطط </a:t>
                      </a:r>
                      <a:r>
                        <a:rPr lang="ar-LB" sz="1600" dirty="0">
                          <a:effectLst/>
                          <a:latin typeface="Calibri"/>
                          <a:ea typeface="Calibri"/>
                          <a:cs typeface="Simplified Arabic"/>
                        </a:rPr>
                        <a:t>الاستراتيجية / خطط </a:t>
                      </a:r>
                      <a:r>
                        <a:rPr lang="ar-LB" sz="1600" dirty="0" smtClean="0">
                          <a:effectLst/>
                          <a:latin typeface="Calibri"/>
                          <a:ea typeface="Calibri"/>
                          <a:cs typeface="Simplified Arabic"/>
                        </a:rPr>
                        <a:t>العمل</a:t>
                      </a:r>
                      <a:r>
                        <a:rPr lang="ar-SA" sz="1400" dirty="0" smtClean="0">
                          <a:effectLst/>
                          <a:latin typeface="Calibri"/>
                          <a:ea typeface="Calibri"/>
                          <a:cs typeface="Arial"/>
                        </a:rPr>
                        <a:t>،</a:t>
                      </a:r>
                      <a:r>
                        <a:rPr lang="ar-SA" sz="1400" baseline="0" dirty="0" smtClean="0">
                          <a:effectLst/>
                          <a:latin typeface="Calibri"/>
                          <a:ea typeface="Calibri"/>
                          <a:cs typeface="Arial"/>
                        </a:rPr>
                        <a:t> 3- </a:t>
                      </a:r>
                      <a:r>
                        <a:rPr lang="ar-LB" sz="1600" dirty="0" smtClean="0">
                          <a:effectLst/>
                          <a:latin typeface="Calibri"/>
                          <a:ea typeface="Calibri"/>
                          <a:cs typeface="Simplified Arabic"/>
                        </a:rPr>
                        <a:t>تقارير سنوية</a:t>
                      </a:r>
                      <a:r>
                        <a:rPr lang="ar-SA" sz="1400" dirty="0" smtClean="0">
                          <a:effectLst/>
                          <a:latin typeface="Calibri"/>
                          <a:ea typeface="Calibri"/>
                          <a:cs typeface="Arial"/>
                        </a:rPr>
                        <a:t>،</a:t>
                      </a:r>
                      <a:r>
                        <a:rPr lang="ar-SA" sz="1400" baseline="0" dirty="0" smtClean="0">
                          <a:effectLst/>
                          <a:latin typeface="Calibri"/>
                          <a:ea typeface="Calibri"/>
                          <a:cs typeface="Arial"/>
                        </a:rPr>
                        <a:t> 4- </a:t>
                      </a:r>
                      <a:r>
                        <a:rPr lang="ar-LB" sz="1600" dirty="0" smtClean="0">
                          <a:effectLst/>
                          <a:latin typeface="Calibri"/>
                          <a:ea typeface="Calibri"/>
                          <a:cs typeface="Simplified Arabic"/>
                        </a:rPr>
                        <a:t>إجراءات العمل</a:t>
                      </a:r>
                      <a:r>
                        <a:rPr lang="ar-SA" sz="1400" dirty="0" smtClean="0">
                          <a:effectLst/>
                          <a:latin typeface="Calibri"/>
                          <a:ea typeface="Calibri"/>
                          <a:cs typeface="Arial"/>
                        </a:rPr>
                        <a:t>،</a:t>
                      </a:r>
                      <a:r>
                        <a:rPr lang="ar-SA" sz="1400" baseline="0" dirty="0" smtClean="0">
                          <a:effectLst/>
                          <a:latin typeface="Calibri"/>
                          <a:ea typeface="Calibri"/>
                          <a:cs typeface="Arial"/>
                        </a:rPr>
                        <a:t> 5- </a:t>
                      </a:r>
                      <a:r>
                        <a:rPr lang="ar-LB" sz="1600" dirty="0" smtClean="0">
                          <a:effectLst/>
                          <a:latin typeface="Calibri"/>
                          <a:ea typeface="Calibri"/>
                          <a:cs typeface="Simplified Arabic"/>
                        </a:rPr>
                        <a:t>قوانين/أنظمة/مراسيم/قرارات/مذكرات</a:t>
                      </a:r>
                      <a:r>
                        <a:rPr lang="ar-LB" sz="1600" dirty="0">
                          <a:effectLst/>
                          <a:latin typeface="Calibri"/>
                          <a:ea typeface="Calibri"/>
                          <a:cs typeface="Simplified Arabic"/>
                        </a:rPr>
                        <a:t>، </a:t>
                      </a:r>
                      <a:r>
                        <a:rPr lang="ar-LB" sz="1600" dirty="0" smtClean="0">
                          <a:effectLst/>
                          <a:latin typeface="Calibri"/>
                          <a:ea typeface="Calibri"/>
                          <a:cs typeface="Simplified Arabic"/>
                        </a:rPr>
                        <a:t>إلخ</a:t>
                      </a:r>
                      <a:r>
                        <a:rPr lang="ar-SA" sz="1400" dirty="0" smtClean="0">
                          <a:effectLst/>
                          <a:latin typeface="Calibri"/>
                          <a:ea typeface="Calibri"/>
                          <a:cs typeface="Arial"/>
                        </a:rPr>
                        <a:t>،</a:t>
                      </a:r>
                      <a:r>
                        <a:rPr lang="ar-SA" sz="1400" baseline="0" dirty="0" smtClean="0">
                          <a:effectLst/>
                          <a:latin typeface="Calibri"/>
                          <a:ea typeface="Calibri"/>
                          <a:cs typeface="Arial"/>
                        </a:rPr>
                        <a:t> 6- </a:t>
                      </a:r>
                      <a:r>
                        <a:rPr lang="ar-LB" sz="1600" dirty="0" smtClean="0">
                          <a:effectLst/>
                          <a:latin typeface="Calibri"/>
                          <a:ea typeface="Calibri"/>
                          <a:cs typeface="Simplified Arabic"/>
                        </a:rPr>
                        <a:t>وثائق </a:t>
                      </a:r>
                      <a:r>
                        <a:rPr lang="ar-LB" sz="1600" dirty="0">
                          <a:effectLst/>
                          <a:latin typeface="Calibri"/>
                          <a:ea typeface="Calibri"/>
                          <a:cs typeface="Simplified Arabic"/>
                        </a:rPr>
                        <a:t>وأدلّة </a:t>
                      </a:r>
                      <a:r>
                        <a:rPr lang="ar-LB" sz="1600" dirty="0" smtClean="0">
                          <a:effectLst/>
                          <a:latin typeface="Calibri"/>
                          <a:ea typeface="Calibri"/>
                          <a:cs typeface="Simplified Arabic"/>
                        </a:rPr>
                        <a:t>عمل</a:t>
                      </a:r>
                      <a:r>
                        <a:rPr lang="ar-SA" sz="1400" dirty="0" smtClean="0">
                          <a:effectLst/>
                          <a:latin typeface="Calibri"/>
                          <a:ea typeface="Calibri"/>
                          <a:cs typeface="Arial"/>
                        </a:rPr>
                        <a:t>،</a:t>
                      </a:r>
                      <a:r>
                        <a:rPr lang="ar-SA" sz="1400" baseline="0" dirty="0" smtClean="0">
                          <a:effectLst/>
                          <a:latin typeface="Calibri"/>
                          <a:ea typeface="Calibri"/>
                          <a:cs typeface="Arial"/>
                        </a:rPr>
                        <a:t> 7- </a:t>
                      </a:r>
                      <a:r>
                        <a:rPr lang="ar-LB" sz="1600" dirty="0" smtClean="0">
                          <a:effectLst/>
                          <a:latin typeface="Calibri"/>
                          <a:ea typeface="Calibri"/>
                          <a:cs typeface="Simplified Arabic"/>
                        </a:rPr>
                        <a:t>بيانات مالية</a:t>
                      </a:r>
                      <a:r>
                        <a:rPr lang="ar-SA" sz="1400" dirty="0" smtClean="0">
                          <a:effectLst/>
                          <a:latin typeface="Calibri"/>
                          <a:ea typeface="Calibri"/>
                          <a:cs typeface="Arial"/>
                        </a:rPr>
                        <a:t>/</a:t>
                      </a:r>
                      <a:r>
                        <a:rPr lang="ar-SA" sz="1400" baseline="0" dirty="0" smtClean="0">
                          <a:effectLst/>
                          <a:latin typeface="Calibri"/>
                          <a:ea typeface="Calibri"/>
                          <a:cs typeface="Arial"/>
                        </a:rPr>
                        <a:t> 8- </a:t>
                      </a:r>
                      <a:r>
                        <a:rPr lang="ar-LB" sz="1600" dirty="0" smtClean="0">
                          <a:effectLst/>
                          <a:latin typeface="Calibri"/>
                          <a:ea typeface="Calibri"/>
                          <a:cs typeface="Simplified Arabic"/>
                        </a:rPr>
                        <a:t>معلومات </a:t>
                      </a:r>
                      <a:r>
                        <a:rPr lang="ar-LB" sz="1600" dirty="0">
                          <a:effectLst/>
                          <a:latin typeface="Calibri"/>
                          <a:ea typeface="Calibri"/>
                          <a:cs typeface="Simplified Arabic"/>
                        </a:rPr>
                        <a:t>عن </a:t>
                      </a:r>
                      <a:r>
                        <a:rPr lang="ar-LB" sz="1600" dirty="0" smtClean="0">
                          <a:effectLst/>
                          <a:latin typeface="Calibri"/>
                          <a:ea typeface="Calibri"/>
                          <a:cs typeface="Simplified Arabic"/>
                        </a:rPr>
                        <a:t>التوريد</a:t>
                      </a:r>
                      <a:r>
                        <a:rPr lang="ar-SA" sz="1400" dirty="0" smtClean="0">
                          <a:effectLst/>
                          <a:latin typeface="Calibri"/>
                          <a:ea typeface="Calibri"/>
                          <a:cs typeface="Arial"/>
                        </a:rPr>
                        <a:t>،</a:t>
                      </a:r>
                      <a:r>
                        <a:rPr lang="ar-SA" sz="1400" baseline="0" dirty="0" smtClean="0">
                          <a:effectLst/>
                          <a:latin typeface="Calibri"/>
                          <a:ea typeface="Calibri"/>
                          <a:cs typeface="Arial"/>
                        </a:rPr>
                        <a:t> 9- </a:t>
                      </a:r>
                      <a:r>
                        <a:rPr lang="ar-LB" sz="1600" dirty="0" smtClean="0">
                          <a:effectLst/>
                          <a:latin typeface="Calibri"/>
                          <a:ea typeface="Calibri"/>
                          <a:cs typeface="Simplified Arabic"/>
                        </a:rPr>
                        <a:t>أبحاث</a:t>
                      </a:r>
                      <a:r>
                        <a:rPr lang="ar-SA" sz="1400" dirty="0" smtClean="0">
                          <a:effectLst/>
                          <a:latin typeface="Calibri"/>
                          <a:ea typeface="Calibri"/>
                          <a:cs typeface="Arial"/>
                        </a:rPr>
                        <a:t>،</a:t>
                      </a:r>
                      <a:r>
                        <a:rPr lang="ar-SA" sz="1400" baseline="0" dirty="0" smtClean="0">
                          <a:effectLst/>
                          <a:latin typeface="Calibri"/>
                          <a:ea typeface="Calibri"/>
                          <a:cs typeface="Arial"/>
                        </a:rPr>
                        <a:t> 10 - </a:t>
                      </a:r>
                      <a:r>
                        <a:rPr lang="ar-LB" sz="1600" dirty="0" smtClean="0">
                          <a:effectLst/>
                          <a:latin typeface="Calibri"/>
                          <a:ea typeface="Calibri"/>
                          <a:cs typeface="Simplified Arabic"/>
                        </a:rPr>
                        <a:t>تقارير </a:t>
                      </a:r>
                      <a:r>
                        <a:rPr lang="ar-LB" sz="1600" dirty="0">
                          <a:effectLst/>
                          <a:latin typeface="Calibri"/>
                          <a:ea typeface="Calibri"/>
                          <a:cs typeface="Simplified Arabic"/>
                        </a:rPr>
                        <a:t>تقييميّة (من إعداد الوزارة نفسها أو جهاز </a:t>
                      </a:r>
                      <a:r>
                        <a:rPr lang="ar-LB" sz="1600" dirty="0" smtClean="0">
                          <a:effectLst/>
                          <a:latin typeface="Calibri"/>
                          <a:ea typeface="Calibri"/>
                          <a:cs typeface="Simplified Arabic"/>
                        </a:rPr>
                        <a:t>آخر)</a:t>
                      </a:r>
                      <a:r>
                        <a:rPr lang="ar-SA" sz="1400" baseline="0" dirty="0" smtClean="0">
                          <a:effectLst/>
                          <a:latin typeface="Calibri"/>
                          <a:ea typeface="Calibri"/>
                          <a:cs typeface="Arial"/>
                        </a:rPr>
                        <a:t> </a:t>
                      </a:r>
                      <a:r>
                        <a:rPr lang="ar-LB" sz="1600" dirty="0" smtClean="0">
                          <a:effectLst/>
                          <a:latin typeface="Calibri"/>
                          <a:ea typeface="Calibri"/>
                          <a:cs typeface="Simplified Arabic"/>
                        </a:rPr>
                        <a:t>إلخ</a:t>
                      </a:r>
                      <a:r>
                        <a:rPr lang="ar-LB" sz="1600" dirty="0">
                          <a:effectLst/>
                          <a:latin typeface="Calibri"/>
                          <a:ea typeface="Calibri"/>
                          <a:cs typeface="Simplified Arabic"/>
                        </a:rPr>
                        <a:t>...</a:t>
                      </a:r>
                      <a:endParaRPr lang="en-US" sz="14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600" b="1">
                          <a:effectLst/>
                          <a:latin typeface="Calibri"/>
                          <a:ea typeface="Calibri"/>
                          <a:cs typeface="Simplified Arabic"/>
                        </a:rPr>
                        <a:t>عدد المرّات التي تُنشَر فيها معلومات بحسب نوعها في السنة المنصرمة</a:t>
                      </a:r>
                      <a:endParaRPr lang="en-US" sz="1400">
                        <a:effectLst/>
                        <a:latin typeface="Calibri"/>
                        <a:ea typeface="Calibri"/>
                        <a:cs typeface="Arial"/>
                      </a:endParaRPr>
                    </a:p>
                  </a:txBody>
                  <a:tcPr marL="68580" marR="68580" marT="0" marB="0"/>
                </a:tc>
              </a:tr>
              <a:tr h="3455929">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600" b="1">
                          <a:effectLst/>
                          <a:latin typeface="Calibri"/>
                          <a:ea typeface="Calibri"/>
                          <a:cs typeface="Simplified Arabic"/>
                        </a:rPr>
                        <a:t>مدى اتخاذ الوزارة أو المؤسسة العامة الخاضعة للتفتيش لمبادرات من تلقاء ذاتها تهدف إلى نشر معلوماته</a:t>
                      </a:r>
                      <a:r>
                        <a:rPr lang="ar-LB" sz="1600">
                          <a:effectLst/>
                          <a:latin typeface="Calibri"/>
                          <a:ea typeface="Calibri"/>
                          <a:cs typeface="Simplified Arabic"/>
                        </a:rPr>
                        <a:t>ا، بحسب قناة التواصل التي اتبعتها:</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الموقع إلكتروني</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نشرات إلكترونية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نشرات ورقيّة (فصليّة أو سنوية)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تقارير/خطط سنوية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برامج تلفزيونية أو أفلام وثائقية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أشرطة ممغنطة</a:t>
                      </a:r>
                      <a:endParaRPr lang="en-US" sz="140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600">
                          <a:effectLst/>
                          <a:latin typeface="Calibri"/>
                          <a:ea typeface="Calibri"/>
                          <a:cs typeface="Simplified Arabic"/>
                        </a:rPr>
                        <a:t>من خلال صور فوتوغرافية</a:t>
                      </a:r>
                      <a:endParaRPr lang="en-US" sz="14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600" b="1" dirty="0">
                          <a:effectLst/>
                          <a:latin typeface="Calibri"/>
                          <a:ea typeface="Calibri"/>
                          <a:cs typeface="Simplified Arabic"/>
                        </a:rPr>
                        <a:t>عدد المرّات التي تُنشَر فيها معلومات بحسب قناة التواصل</a:t>
                      </a:r>
                      <a:endParaRPr lang="en-US" sz="14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38</a:t>
            </a:fld>
            <a:endParaRPr lang="en-US"/>
          </a:p>
        </p:txBody>
      </p:sp>
    </p:spTree>
    <p:extLst>
      <p:ext uri="{BB962C8B-B14F-4D97-AF65-F5344CB8AC3E}">
        <p14:creationId xmlns:p14="http://schemas.microsoft.com/office/powerpoint/2010/main" val="2772400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61665"/>
          </a:xfrm>
          <a:prstGeom prst="rect">
            <a:avLst/>
          </a:prstGeom>
        </p:spPr>
        <p:txBody>
          <a:bodyPr wrap="square">
            <a:spAutoFit/>
          </a:bodyPr>
          <a:lstStyle/>
          <a:p>
            <a:pPr lvl="0" algn="r" rtl="1"/>
            <a:r>
              <a:rPr lang="ar-LB" sz="2400" b="1" dirty="0"/>
              <a:t>الجلسة الثانية: تطبيق عملي (</a:t>
            </a:r>
            <a:r>
              <a:rPr lang="ar-LB" sz="2400" b="1" dirty="0" smtClean="0"/>
              <a:t>1)</a:t>
            </a:r>
            <a:r>
              <a:rPr lang="en-US" sz="2400" dirty="0" smtClean="0"/>
              <a:t>: </a:t>
            </a:r>
            <a:r>
              <a:rPr lang="ar-SA" sz="2400" dirty="0" smtClean="0"/>
              <a:t> </a:t>
            </a:r>
            <a:r>
              <a:rPr lang="ar-LB" sz="2000" dirty="0" smtClean="0"/>
              <a:t>مؤشرات </a:t>
            </a:r>
            <a:r>
              <a:rPr lang="ar-LB" sz="2000" dirty="0"/>
              <a:t>الشفافية (حق الوصول الى المعلومة العامة</a:t>
            </a:r>
            <a:r>
              <a:rPr lang="ar-LB" sz="2000" dirty="0" smtClean="0"/>
              <a:t>)</a:t>
            </a:r>
            <a:r>
              <a:rPr lang="ar-SA" sz="2000" dirty="0" smtClean="0"/>
              <a:t> - تابع</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4080601901"/>
              </p:ext>
            </p:extLst>
          </p:nvPr>
        </p:nvGraphicFramePr>
        <p:xfrm>
          <a:off x="228600" y="614065"/>
          <a:ext cx="8686800" cy="6060364"/>
        </p:xfrm>
        <a:graphic>
          <a:graphicData uri="http://schemas.openxmlformats.org/drawingml/2006/table">
            <a:tbl>
              <a:tblPr rtl="1" firstRow="1" firstCol="1" bandRow="1">
                <a:tableStyleId>{5C22544A-7EE6-4342-B048-85BDC9FD1C3A}</a:tableStyleId>
              </a:tblPr>
              <a:tblGrid>
                <a:gridCol w="1518634"/>
                <a:gridCol w="5016888"/>
                <a:gridCol w="2151278"/>
              </a:tblGrid>
              <a:tr h="375009">
                <a:tc>
                  <a:txBody>
                    <a:bodyPr/>
                    <a:lstStyle/>
                    <a:p>
                      <a:pPr marL="0" marR="0" algn="just" rtl="1">
                        <a:lnSpc>
                          <a:spcPct val="150000"/>
                        </a:lnSpc>
                        <a:spcBef>
                          <a:spcPts val="0"/>
                        </a:spcBef>
                        <a:spcAft>
                          <a:spcPts val="0"/>
                        </a:spcAft>
                      </a:pPr>
                      <a:r>
                        <a:rPr lang="ar-LB" sz="1600" dirty="0">
                          <a:effectLst/>
                        </a:rPr>
                        <a:t>مجال الأداء الرئيسي</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600" dirty="0">
                        <a:effectLst/>
                        <a:latin typeface="Calibri"/>
                        <a:ea typeface="Calibri"/>
                        <a:cs typeface="Arial"/>
                      </a:endParaRPr>
                    </a:p>
                  </a:txBody>
                  <a:tcPr marL="37200" marR="37200" marT="0" marB="0"/>
                </a:tc>
              </a:tr>
              <a:tr h="1109056">
                <a:tc rowSpan="3">
                  <a:txBody>
                    <a:bodyPr/>
                    <a:lstStyle/>
                    <a:p>
                      <a:pPr marL="0" marR="0" algn="ctr" rtl="1">
                        <a:lnSpc>
                          <a:spcPct val="150000"/>
                        </a:lnSpc>
                        <a:spcBef>
                          <a:spcPts val="0"/>
                        </a:spcBef>
                        <a:spcAft>
                          <a:spcPts val="0"/>
                        </a:spcAft>
                      </a:pPr>
                      <a:r>
                        <a:rPr lang="ar-LB" sz="2000" b="1" dirty="0">
                          <a:effectLst/>
                          <a:latin typeface="Calibri"/>
                          <a:ea typeface="Calibri"/>
                          <a:cs typeface="Simplified Arabic"/>
                        </a:rPr>
                        <a:t>تجاوب الإدارة</a:t>
                      </a:r>
                      <a:endParaRPr lang="en-US" sz="20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متوسط الفترة الزمنية الفاصلة بين تقديم طلب للحصول على المعلومات وبين التجاوب الفعلي للوزارة أو المؤسسة العامة الخاضعة للتفتيش</a:t>
                      </a:r>
                      <a:r>
                        <a:rPr lang="ar-LB" sz="1800" dirty="0">
                          <a:effectLst/>
                          <a:latin typeface="Calibri"/>
                          <a:ea typeface="Calibri"/>
                          <a:cs typeface="Simplified Arabic"/>
                        </a:rPr>
                        <a:t>، بحسب نوع المعلومات </a:t>
                      </a:r>
                      <a:r>
                        <a:rPr lang="ar-LB" sz="1800" dirty="0" smtClean="0">
                          <a:effectLst/>
                          <a:latin typeface="Calibri"/>
                          <a:ea typeface="Calibri"/>
                          <a:cs typeface="Simplified Arabic"/>
                        </a:rPr>
                        <a:t>المطلوبة</a:t>
                      </a:r>
                      <a:endParaRPr lang="ar-SA" sz="1800" dirty="0" smtClean="0">
                        <a:effectLst/>
                        <a:latin typeface="Calibri"/>
                        <a:ea typeface="Calibri"/>
                        <a:cs typeface="Simplified Arabic"/>
                      </a:endParaRPr>
                    </a:p>
                    <a:p>
                      <a:pPr marL="0" marR="0" algn="just" rtl="1">
                        <a:lnSpc>
                          <a:spcPct val="150000"/>
                        </a:lnSpc>
                        <a:spcBef>
                          <a:spcPts val="0"/>
                        </a:spcBef>
                        <a:spcAft>
                          <a:spcPts val="0"/>
                        </a:spcAft>
                        <a:tabLst>
                          <a:tab pos="939165" algn="l"/>
                          <a:tab pos="1631315" algn="ctr"/>
                        </a:tabLst>
                      </a:pPr>
                      <a:endParaRPr lang="en-US" sz="1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400" b="1" dirty="0">
                          <a:effectLst/>
                          <a:latin typeface="Calibri"/>
                          <a:ea typeface="Calibri"/>
                          <a:cs typeface="Simplified Arabic"/>
                        </a:rPr>
                        <a:t>متوسط عدد الأيام</a:t>
                      </a:r>
                      <a:endParaRPr lang="en-US" sz="1200" dirty="0">
                        <a:effectLst/>
                        <a:latin typeface="Calibri"/>
                        <a:ea typeface="Calibri"/>
                        <a:cs typeface="Arial"/>
                      </a:endParaRPr>
                    </a:p>
                  </a:txBody>
                  <a:tcPr marL="68580" marR="68580" marT="0" marB="0"/>
                </a:tc>
              </a:tr>
              <a:tr h="1109056">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توفّر آليّة للمساءلة ضمن الوزارة أو المؤسسة العامة الخاضعة للتفتيش في حال عدم الاستجابة لطلبات الحصول على المعلومات بطريقة مهنية وأخلاقية </a:t>
                      </a:r>
                      <a:endParaRPr lang="en-US" sz="18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400" b="1" dirty="0">
                          <a:effectLst/>
                          <a:latin typeface="Calibri"/>
                          <a:ea typeface="Calibri"/>
                          <a:cs typeface="Simplified Arabic"/>
                        </a:rPr>
                        <a:t>مؤشر منطقي (نعم / كلا)</a:t>
                      </a:r>
                      <a:endParaRPr lang="en-US" sz="1200" dirty="0">
                        <a:effectLst/>
                        <a:latin typeface="Calibri"/>
                        <a:ea typeface="Calibri"/>
                        <a:cs typeface="Arial"/>
                      </a:endParaRPr>
                    </a:p>
                  </a:txBody>
                  <a:tcPr marL="68580" marR="68580" marT="0" marB="0"/>
                </a:tc>
              </a:tr>
              <a:tr h="3193615">
                <a:tc vMerge="1">
                  <a:txBody>
                    <a:bodyPr/>
                    <a:lstStyle/>
                    <a:p>
                      <a:endParaRPr lang="en-US"/>
                    </a:p>
                  </a:txBody>
                  <a:tcPr/>
                </a:tc>
                <a:tc>
                  <a:txBody>
                    <a:bodyPr/>
                    <a:lstStyle/>
                    <a:p>
                      <a:pPr marL="0" marR="0" algn="just" rtl="1">
                        <a:lnSpc>
                          <a:spcPct val="150000"/>
                        </a:lnSpc>
                        <a:spcBef>
                          <a:spcPts val="0"/>
                        </a:spcBef>
                        <a:spcAft>
                          <a:spcPts val="0"/>
                        </a:spcAft>
                        <a:tabLst>
                          <a:tab pos="939165" algn="l"/>
                          <a:tab pos="1631315" algn="ctr"/>
                        </a:tabLst>
                      </a:pPr>
                      <a:r>
                        <a:rPr lang="ar-LB" sz="1800" b="1" dirty="0">
                          <a:effectLst/>
                          <a:latin typeface="Calibri"/>
                          <a:ea typeface="Calibri"/>
                          <a:cs typeface="Simplified Arabic"/>
                        </a:rPr>
                        <a:t>عدد الحالات التي أُجبِرَت من خلالها الوزارة أو المؤسسة العامة الخاضعة للتفتيش على توفير معلوماتها</a:t>
                      </a:r>
                      <a:r>
                        <a:rPr lang="ar-LB" sz="1800" dirty="0">
                          <a:effectLst/>
                          <a:latin typeface="Calibri"/>
                          <a:ea typeface="Calibri"/>
                          <a:cs typeface="Simplified Arabic"/>
                        </a:rPr>
                        <a:t> بحسب المصدر الذي فرض عليها ذلك:</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الجاز المستقل (مفوّضية المعلومات الحكومية)</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هيئة النزاهة</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السلطة القضائية</a:t>
                      </a:r>
                      <a:endParaRPr lang="en-US" sz="1800" dirty="0">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dirty="0">
                          <a:effectLst/>
                          <a:latin typeface="Calibri"/>
                          <a:ea typeface="Calibri"/>
                          <a:cs typeface="Simplified Arabic"/>
                        </a:rPr>
                        <a:t>مكتب المفتش العام</a:t>
                      </a:r>
                      <a:endParaRPr lang="en-US" sz="18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endParaRPr lang="en-US" sz="16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39</a:t>
            </a:fld>
            <a:endParaRPr lang="en-US"/>
          </a:p>
        </p:txBody>
      </p:sp>
    </p:spTree>
    <p:extLst>
      <p:ext uri="{BB962C8B-B14F-4D97-AF65-F5344CB8AC3E}">
        <p14:creationId xmlns:p14="http://schemas.microsoft.com/office/powerpoint/2010/main" val="170633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59452" y="-954651"/>
            <a:ext cx="6629399" cy="884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4</a:t>
            </a:fld>
            <a:endParaRPr lang="en-US"/>
          </a:p>
        </p:txBody>
      </p:sp>
    </p:spTree>
    <p:extLst>
      <p:ext uri="{BB962C8B-B14F-4D97-AF65-F5344CB8AC3E}">
        <p14:creationId xmlns:p14="http://schemas.microsoft.com/office/powerpoint/2010/main" val="16068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61665"/>
          </a:xfrm>
          <a:prstGeom prst="rect">
            <a:avLst/>
          </a:prstGeom>
        </p:spPr>
        <p:txBody>
          <a:bodyPr wrap="square">
            <a:spAutoFit/>
          </a:bodyPr>
          <a:lstStyle/>
          <a:p>
            <a:pPr lvl="0" algn="r" rtl="1"/>
            <a:r>
              <a:rPr lang="ar-LB" sz="2400" b="1" dirty="0"/>
              <a:t>الجلسة الثانية: تطبيق عملي (</a:t>
            </a:r>
            <a:r>
              <a:rPr lang="ar-LB" sz="2400" b="1" dirty="0" smtClean="0"/>
              <a:t>1)</a:t>
            </a:r>
            <a:r>
              <a:rPr lang="en-US" sz="2400" dirty="0" smtClean="0"/>
              <a:t>: </a:t>
            </a:r>
            <a:r>
              <a:rPr lang="ar-SA" sz="2400" dirty="0" smtClean="0"/>
              <a:t> </a:t>
            </a:r>
            <a:r>
              <a:rPr lang="ar-LB" sz="2000" dirty="0" smtClean="0"/>
              <a:t>مؤشرات </a:t>
            </a:r>
            <a:r>
              <a:rPr lang="ar-LB" sz="2000" dirty="0"/>
              <a:t>الشفافية (حق الوصول الى المعلومة العامة</a:t>
            </a:r>
            <a:r>
              <a:rPr lang="ar-LB" sz="2000" dirty="0" smtClean="0"/>
              <a:t>)</a:t>
            </a:r>
            <a:r>
              <a:rPr lang="ar-SA" sz="2000" dirty="0" smtClean="0"/>
              <a:t> - تابع</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075369018"/>
              </p:ext>
            </p:extLst>
          </p:nvPr>
        </p:nvGraphicFramePr>
        <p:xfrm>
          <a:off x="228600" y="614065"/>
          <a:ext cx="8686800" cy="6135729"/>
        </p:xfrm>
        <a:graphic>
          <a:graphicData uri="http://schemas.openxmlformats.org/drawingml/2006/table">
            <a:tbl>
              <a:tblPr rtl="1" firstRow="1" firstCol="1" bandRow="1">
                <a:tableStyleId>{5C22544A-7EE6-4342-B048-85BDC9FD1C3A}</a:tableStyleId>
              </a:tblPr>
              <a:tblGrid>
                <a:gridCol w="1518634"/>
                <a:gridCol w="5016888"/>
                <a:gridCol w="2151278"/>
              </a:tblGrid>
              <a:tr h="375009">
                <a:tc>
                  <a:txBody>
                    <a:bodyPr/>
                    <a:lstStyle/>
                    <a:p>
                      <a:pPr marL="0" marR="0" algn="just" rtl="1">
                        <a:lnSpc>
                          <a:spcPct val="150000"/>
                        </a:lnSpc>
                        <a:spcBef>
                          <a:spcPts val="0"/>
                        </a:spcBef>
                        <a:spcAft>
                          <a:spcPts val="0"/>
                        </a:spcAft>
                      </a:pPr>
                      <a:r>
                        <a:rPr lang="ar-LB" sz="1600" dirty="0">
                          <a:effectLst/>
                        </a:rPr>
                        <a:t>مجال الأداء الرئيسي</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tabLst>
                          <a:tab pos="939165" algn="l"/>
                          <a:tab pos="1631315" algn="ctr"/>
                        </a:tabLst>
                      </a:pPr>
                      <a:r>
                        <a:rPr lang="ar-LB" sz="1600" dirty="0">
                          <a:effectLst/>
                        </a:rPr>
                        <a:t>		مؤشرات الأداء الرئيسية</a:t>
                      </a:r>
                      <a:endParaRPr lang="en-US" sz="1600" dirty="0">
                        <a:effectLst/>
                        <a:latin typeface="Calibri"/>
                        <a:ea typeface="Calibri"/>
                        <a:cs typeface="Arial"/>
                      </a:endParaRPr>
                    </a:p>
                  </a:txBody>
                  <a:tcPr marL="37200" marR="37200" marT="0" marB="0"/>
                </a:tc>
                <a:tc>
                  <a:txBody>
                    <a:bodyPr/>
                    <a:lstStyle/>
                    <a:p>
                      <a:pPr marL="0" marR="0" algn="just" rtl="1">
                        <a:lnSpc>
                          <a:spcPct val="150000"/>
                        </a:lnSpc>
                        <a:spcBef>
                          <a:spcPts val="0"/>
                        </a:spcBef>
                        <a:spcAft>
                          <a:spcPts val="0"/>
                        </a:spcAft>
                      </a:pPr>
                      <a:r>
                        <a:rPr lang="ar-LB" sz="1600" dirty="0">
                          <a:effectLst/>
                        </a:rPr>
                        <a:t>وحدة القياس</a:t>
                      </a:r>
                      <a:endParaRPr lang="en-US" sz="1600" dirty="0">
                        <a:effectLst/>
                        <a:latin typeface="Calibri"/>
                        <a:ea typeface="Calibri"/>
                        <a:cs typeface="Arial"/>
                      </a:endParaRPr>
                    </a:p>
                  </a:txBody>
                  <a:tcPr marL="37200" marR="37200" marT="0" marB="0"/>
                </a:tc>
              </a:tr>
              <a:tr h="1109056">
                <a:tc>
                  <a:txBody>
                    <a:bodyPr/>
                    <a:lstStyle/>
                    <a:p>
                      <a:pPr marL="0" marR="0" algn="ctr" rtl="1">
                        <a:lnSpc>
                          <a:spcPct val="150000"/>
                        </a:lnSpc>
                        <a:spcBef>
                          <a:spcPts val="0"/>
                        </a:spcBef>
                        <a:spcAft>
                          <a:spcPts val="0"/>
                        </a:spcAft>
                      </a:pPr>
                      <a:r>
                        <a:rPr lang="ar-LB" sz="1800" b="1" dirty="0">
                          <a:effectLst/>
                          <a:latin typeface="Calibri"/>
                          <a:ea typeface="Calibri"/>
                          <a:cs typeface="Simplified Arabic"/>
                        </a:rPr>
                        <a:t>التأثير والضغط</a:t>
                      </a:r>
                      <a:endParaRPr lang="en-US" sz="1600"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عدد حملات التوعية التي نفّذتها مؤسسات المجتمع المدني في السنة المنصرمة والتي تركّزت على حق المواطن في الوصول إلى المعلومات، بحسب نوع الحملة: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حملة إعلامية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مؤتمرات</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اجتماعات مع مسؤولي الدولة العراقية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دورات تدريبية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بيانات مُعلنة أو منشورة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منشورات/تقارير/أوراق بحثيّة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أشرطة ممغنطة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صور فوتوغرافية</a:t>
                      </a:r>
                      <a:endParaRPr lang="en-US" sz="1600" b="1" dirty="0">
                        <a:effectLst>
                          <a:outerShdw blurRad="38100" dist="38100" dir="2700000" algn="tl">
                            <a:srgbClr val="000000">
                              <a:alpha val="43137"/>
                            </a:srgbClr>
                          </a:outerShdw>
                        </a:effectLst>
                        <a:latin typeface="Calibri"/>
                        <a:ea typeface="Calibri"/>
                        <a:cs typeface="Arial"/>
                      </a:endParaRPr>
                    </a:p>
                    <a:p>
                      <a:pPr marL="342900" marR="0" lvl="0" indent="-342900" algn="just" rtl="1">
                        <a:lnSpc>
                          <a:spcPct val="150000"/>
                        </a:lnSpc>
                        <a:spcBef>
                          <a:spcPts val="0"/>
                        </a:spcBef>
                        <a:spcAft>
                          <a:spcPts val="0"/>
                        </a:spcAft>
                        <a:buFont typeface="+mj-lt"/>
                        <a:buAutoNum type="arabicPeriod"/>
                        <a:tabLst>
                          <a:tab pos="939165" algn="l"/>
                          <a:tab pos="1631315" algn="ctr"/>
                        </a:tabLst>
                      </a:pPr>
                      <a:r>
                        <a:rPr lang="ar-LB" sz="1800" b="1" dirty="0">
                          <a:effectLst>
                            <a:outerShdw blurRad="38100" dist="38100" dir="2700000" algn="tl">
                              <a:srgbClr val="000000">
                                <a:alpha val="43137"/>
                              </a:srgbClr>
                            </a:outerShdw>
                          </a:effectLst>
                          <a:latin typeface="Calibri"/>
                          <a:ea typeface="Calibri"/>
                          <a:cs typeface="Simplified Arabic"/>
                        </a:rPr>
                        <a:t>منشورات إلكترونية (كتابات، أبحاث، تقارير، منشورات، كاريكاتور، إلخ)</a:t>
                      </a:r>
                      <a:endParaRPr lang="en-US" sz="1600" b="1" dirty="0">
                        <a:effectLst>
                          <a:outerShdw blurRad="38100" dist="38100" dir="2700000" algn="tl">
                            <a:srgbClr val="000000">
                              <a:alpha val="43137"/>
                            </a:srgbClr>
                          </a:outerShdw>
                        </a:effectLst>
                        <a:latin typeface="Calibri"/>
                        <a:ea typeface="Calibri"/>
                        <a:cs typeface="Arial"/>
                      </a:endParaRPr>
                    </a:p>
                    <a:p>
                      <a:pPr marL="457200" marR="0" algn="just" rtl="1">
                        <a:lnSpc>
                          <a:spcPct val="150000"/>
                        </a:lnSpc>
                        <a:spcBef>
                          <a:spcPts val="0"/>
                        </a:spcBef>
                        <a:spcAft>
                          <a:spcPts val="0"/>
                        </a:spcAft>
                        <a:tabLst>
                          <a:tab pos="939165" algn="l"/>
                          <a:tab pos="1631315" algn="ctr"/>
                        </a:tabLst>
                      </a:pPr>
                      <a:r>
                        <a:rPr lang="ar-LB" sz="1800" dirty="0">
                          <a:effectLst/>
                          <a:latin typeface="Calibri"/>
                          <a:ea typeface="Calibri"/>
                          <a:cs typeface="Simplified Arabic"/>
                        </a:rPr>
                        <a:t> </a:t>
                      </a:r>
                      <a:endParaRPr lang="en-US" sz="1600" dirty="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tabLst>
                          <a:tab pos="939165" algn="l"/>
                          <a:tab pos="1631315" algn="ctr"/>
                        </a:tabLst>
                      </a:pPr>
                      <a:r>
                        <a:rPr lang="ar-LB" sz="1300" b="1" dirty="0">
                          <a:effectLst/>
                          <a:latin typeface="Calibri"/>
                          <a:ea typeface="Calibri"/>
                          <a:cs typeface="Simplified Arabic"/>
                        </a:rPr>
                        <a:t> </a:t>
                      </a:r>
                      <a:endParaRPr lang="en-US" sz="1100" dirty="0">
                        <a:effectLst/>
                        <a:latin typeface="Calibri"/>
                        <a:ea typeface="Calibri"/>
                        <a:cs typeface="Arial"/>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40</a:t>
            </a:fld>
            <a:endParaRPr lang="en-US"/>
          </a:p>
        </p:txBody>
      </p:sp>
    </p:spTree>
    <p:extLst>
      <p:ext uri="{BB962C8B-B14F-4D97-AF65-F5344CB8AC3E}">
        <p14:creationId xmlns:p14="http://schemas.microsoft.com/office/powerpoint/2010/main" val="3461356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59241" cy="646331"/>
          </a:xfrm>
          <a:prstGeom prst="rect">
            <a:avLst/>
          </a:prstGeom>
        </p:spPr>
        <p:txBody>
          <a:bodyPr wrap="square">
            <a:spAutoFit/>
          </a:bodyPr>
          <a:lstStyle/>
          <a:p>
            <a:pPr lvl="0" algn="r" rtl="1"/>
            <a:r>
              <a:rPr lang="ar-LB" b="1" dirty="0"/>
              <a:t>الجلسة الثالثة: تطبيق عملي (</a:t>
            </a:r>
            <a:r>
              <a:rPr lang="ar-LB" b="1" dirty="0" smtClean="0"/>
              <a:t>2)</a:t>
            </a:r>
            <a:r>
              <a:rPr lang="ar-SA" dirty="0" smtClean="0"/>
              <a:t>: </a:t>
            </a:r>
            <a:r>
              <a:rPr lang="ar-LB" dirty="0" smtClean="0"/>
              <a:t>مؤشرات </a:t>
            </a:r>
            <a:r>
              <a:rPr lang="ar-LB" dirty="0"/>
              <a:t>مرتبطة بمدونة السلوك الوظيفي المتبعة من قبل المفتشين العامين في العراق ومقارنتها </a:t>
            </a:r>
            <a:r>
              <a:rPr lang="ar-LB" dirty="0" smtClean="0"/>
              <a:t>بأمثلة </a:t>
            </a:r>
            <a:r>
              <a:rPr lang="ar-LB" dirty="0"/>
              <a:t>من قواعد سلوك معتمدة في العالم</a:t>
            </a:r>
            <a:endParaRPr lang="en-US" dirty="0"/>
          </a:p>
        </p:txBody>
      </p:sp>
      <p:pic>
        <p:nvPicPr>
          <p:cNvPr id="1026"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239" y="1219200"/>
            <a:ext cx="3937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066800"/>
            <a:ext cx="3937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41</a:t>
            </a:fld>
            <a:endParaRPr lang="en-US"/>
          </a:p>
        </p:txBody>
      </p:sp>
    </p:spTree>
    <p:extLst>
      <p:ext uri="{BB962C8B-B14F-4D97-AF65-F5344CB8AC3E}">
        <p14:creationId xmlns:p14="http://schemas.microsoft.com/office/powerpoint/2010/main" val="1661605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file"/>
          </p:cNvPr>
          <p:cNvSpPr/>
          <p:nvPr/>
        </p:nvSpPr>
        <p:spPr>
          <a:xfrm>
            <a:off x="1828800" y="482066"/>
            <a:ext cx="5840060" cy="369332"/>
          </a:xfrm>
          <a:prstGeom prst="rect">
            <a:avLst/>
          </a:prstGeom>
        </p:spPr>
        <p:txBody>
          <a:bodyPr wrap="none">
            <a:spAutoFit/>
          </a:bodyPr>
          <a:lstStyle/>
          <a:p>
            <a:r>
              <a:rPr lang="ar-SA" b="1" dirty="0" smtClean="0"/>
              <a:t>جدول مقارن بين </a:t>
            </a:r>
            <a:r>
              <a:rPr lang="ar-LB" b="1" dirty="0" smtClean="0"/>
              <a:t>مدونة </a:t>
            </a:r>
            <a:r>
              <a:rPr lang="ar-LB" b="1" dirty="0"/>
              <a:t>سلوك القطاع العام في </a:t>
            </a:r>
            <a:r>
              <a:rPr lang="ar-SA" b="1" dirty="0" smtClean="0"/>
              <a:t>العراق و</a:t>
            </a:r>
            <a:r>
              <a:rPr lang="ar-LB" b="1" dirty="0" smtClean="0"/>
              <a:t>جنوب </a:t>
            </a:r>
            <a:r>
              <a:rPr lang="ar-LB" b="1" dirty="0"/>
              <a:t>استراليا</a:t>
            </a:r>
            <a:r>
              <a:rPr lang="ar-SA" b="1" dirty="0"/>
              <a:t> وكندا</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59839877"/>
              </p:ext>
            </p:extLst>
          </p:nvPr>
        </p:nvGraphicFramePr>
        <p:xfrm>
          <a:off x="622189" y="990601"/>
          <a:ext cx="7899621" cy="5762003"/>
        </p:xfrm>
        <a:graphic>
          <a:graphicData uri="http://schemas.openxmlformats.org/drawingml/2006/table">
            <a:tbl>
              <a:tblPr firstRow="1" firstCol="1" bandRow="1">
                <a:tableStyleId>{5C22544A-7EE6-4342-B048-85BDC9FD1C3A}</a:tableStyleId>
              </a:tblPr>
              <a:tblGrid>
                <a:gridCol w="4635706"/>
                <a:gridCol w="2743581"/>
                <a:gridCol w="520334"/>
              </a:tblGrid>
              <a:tr h="942353">
                <a:tc>
                  <a:txBody>
                    <a:bodyPr/>
                    <a:lstStyle/>
                    <a:p>
                      <a:pPr marL="0" marR="0" algn="r" rtl="1">
                        <a:lnSpc>
                          <a:spcPct val="115000"/>
                        </a:lnSpc>
                        <a:spcBef>
                          <a:spcPts val="0"/>
                        </a:spcBef>
                        <a:spcAft>
                          <a:spcPts val="0"/>
                        </a:spcAft>
                      </a:pPr>
                      <a:r>
                        <a:rPr lang="ar-LB" sz="1100" b="1">
                          <a:effectLst/>
                        </a:rPr>
                        <a:t>مضمون مدونة سلوك القطاع العام في جنوب استراليا</a:t>
                      </a:r>
                      <a:r>
                        <a:rPr lang="ar-SA" sz="1100" b="1">
                          <a:effectLst/>
                        </a:rPr>
                        <a:t> وكندا</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قواعد السلوك الخاصة بموظفي الدولة والقطاع العام – هيئة النزاهة العامة - العراق</a:t>
                      </a:r>
                      <a:endParaRPr lang="en-US" sz="1050" b="1">
                        <a:effectLst/>
                        <a:latin typeface="Calibri"/>
                        <a:ea typeface="Calibri"/>
                        <a:cs typeface="Arial"/>
                      </a:endParaRPr>
                    </a:p>
                  </a:txBody>
                  <a:tcPr marL="56764" marR="56764" marT="0" marB="0"/>
                </a:tc>
                <a:tc>
                  <a:txBody>
                    <a:bodyPr/>
                    <a:lstStyle/>
                    <a:p>
                      <a:pPr marL="457200" marR="0" algn="r" rtl="1">
                        <a:lnSpc>
                          <a:spcPct val="115000"/>
                        </a:lnSpc>
                        <a:spcBef>
                          <a:spcPts val="0"/>
                        </a:spcBef>
                        <a:spcAft>
                          <a:spcPts val="0"/>
                        </a:spcAft>
                      </a:pPr>
                      <a:r>
                        <a:rPr lang="ar-DZ" sz="1100" b="1">
                          <a:effectLst/>
                        </a:rPr>
                        <a:t> </a:t>
                      </a:r>
                      <a:endParaRPr lang="en-US" sz="1050" b="1">
                        <a:effectLst/>
                        <a:latin typeface="Calibri"/>
                        <a:ea typeface="Calibri"/>
                        <a:cs typeface="Arial"/>
                      </a:endParaRPr>
                    </a:p>
                  </a:txBody>
                  <a:tcPr marL="56764" marR="56764" marT="0" marB="0"/>
                </a:tc>
              </a:tr>
              <a:tr h="174075">
                <a:tc rowSpan="2">
                  <a:txBody>
                    <a:bodyPr/>
                    <a:lstStyle/>
                    <a:p>
                      <a:pPr marL="0" marR="0" algn="r" rtl="1">
                        <a:lnSpc>
                          <a:spcPct val="115000"/>
                        </a:lnSpc>
                        <a:spcBef>
                          <a:spcPts val="0"/>
                        </a:spcBef>
                        <a:spcAft>
                          <a:spcPts val="0"/>
                        </a:spcAft>
                      </a:pPr>
                      <a:r>
                        <a:rPr lang="ar-LB" sz="1100" b="1">
                          <a:effectLst/>
                        </a:rPr>
                        <a:t> على الموظف تبليغ السلطات المختصة عن كل تصرف يخالف او يشكل انتهاكاً للقانون او يمثل سلوكاً فاسداً او سوء ادارة الموارد العامة وشكل خطراً على الصحة والسلامة العامة </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الإبلاغ عن حالات الفساد</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174075">
                <a:tc vMerge="1">
                  <a:txBody>
                    <a:bodyPr/>
                    <a:lstStyle/>
                    <a:p>
                      <a:endParaRPr lang="en-US"/>
                    </a:p>
                  </a:txBody>
                  <a:tcPr/>
                </a:tc>
                <a:tc>
                  <a:txBody>
                    <a:bodyPr/>
                    <a:lstStyle/>
                    <a:p>
                      <a:pPr marL="0" marR="0" algn="r" rtl="1">
                        <a:lnSpc>
                          <a:spcPct val="115000"/>
                        </a:lnSpc>
                        <a:spcBef>
                          <a:spcPts val="0"/>
                        </a:spcBef>
                        <a:spcAft>
                          <a:spcPts val="0"/>
                        </a:spcAft>
                      </a:pPr>
                      <a:r>
                        <a:rPr lang="ar-DZ" sz="1100" b="1">
                          <a:effectLst/>
                        </a:rPr>
                        <a:t>الإبلاغ عن إساءة إستعمال السلطة</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174075">
                <a:tc>
                  <a:txBody>
                    <a:bodyPr/>
                    <a:lstStyle/>
                    <a:p>
                      <a:pPr marL="0" marR="0" algn="r" rtl="1">
                        <a:lnSpc>
                          <a:spcPct val="115000"/>
                        </a:lnSpc>
                        <a:spcBef>
                          <a:spcPts val="0"/>
                        </a:spcBef>
                        <a:spcAft>
                          <a:spcPts val="0"/>
                        </a:spcAft>
                      </a:pPr>
                      <a:r>
                        <a:rPr lang="ar-LB" sz="1100" b="1">
                          <a:effectLst/>
                        </a:rPr>
                        <a:t> </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أداء الواجب الوظيفي بأمانة</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174075">
                <a:tc>
                  <a:txBody>
                    <a:bodyPr/>
                    <a:lstStyle/>
                    <a:p>
                      <a:pPr marL="0" marR="0" algn="r" rtl="1">
                        <a:lnSpc>
                          <a:spcPct val="115000"/>
                        </a:lnSpc>
                        <a:spcBef>
                          <a:spcPts val="0"/>
                        </a:spcBef>
                        <a:spcAft>
                          <a:spcPts val="0"/>
                        </a:spcAft>
                      </a:pPr>
                      <a:r>
                        <a:rPr lang="en-US" sz="1100" b="1">
                          <a:effectLst/>
                        </a:rPr>
                        <a:t> </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الكفاءة</a:t>
                      </a:r>
                      <a:r>
                        <a:rPr lang="ar-LB" sz="1100" b="1">
                          <a:effectLst/>
                        </a:rPr>
                        <a:t> في </a:t>
                      </a:r>
                      <a:r>
                        <a:rPr lang="ar-DZ" sz="1100" b="1">
                          <a:effectLst/>
                        </a:rPr>
                        <a:t>أداء الواجب الوظيفي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348151">
                <a:tc>
                  <a:txBody>
                    <a:bodyPr/>
                    <a:lstStyle/>
                    <a:p>
                      <a:pPr marL="0" marR="0" algn="r" rtl="1">
                        <a:lnSpc>
                          <a:spcPct val="115000"/>
                        </a:lnSpc>
                        <a:spcBef>
                          <a:spcPts val="0"/>
                        </a:spcBef>
                        <a:spcAft>
                          <a:spcPts val="0"/>
                        </a:spcAft>
                      </a:pPr>
                      <a:r>
                        <a:rPr lang="ar-LB" sz="1100" b="1">
                          <a:effectLst/>
                        </a:rPr>
                        <a:t>واجب القطاع العام هو خدمة الحكومة بإخلاص وبطريقة محايدة سياسيا عن طريق تقديم خدمات ذات كفاءة عالية  للمواطنين وصياغة وتنفيذ وإدارة سياساتها وبرامجها</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الإخلاص أداء الواجب الوظيفي</a:t>
                      </a:r>
                      <a:r>
                        <a:rPr lang="ar-LB" sz="1100" b="1">
                          <a:effectLst/>
                        </a:rPr>
                        <a:t> / </a:t>
                      </a:r>
                      <a:r>
                        <a:rPr lang="ar-DZ" sz="1100" b="1">
                          <a:effectLst/>
                        </a:rPr>
                        <a:t>أداءالوظيفة بعيدا عن الإنتماء السياسي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522226">
                <a:tc>
                  <a:txBody>
                    <a:bodyPr/>
                    <a:lstStyle/>
                    <a:p>
                      <a:pPr marL="0" marR="0" algn="r" rtl="1">
                        <a:lnSpc>
                          <a:spcPct val="115000"/>
                        </a:lnSpc>
                        <a:spcBef>
                          <a:spcPts val="0"/>
                        </a:spcBef>
                        <a:spcAft>
                          <a:spcPts val="0"/>
                        </a:spcAft>
                      </a:pPr>
                      <a:r>
                        <a:rPr lang="ar-LB" sz="1100" b="1">
                          <a:effectLst/>
                        </a:rPr>
                        <a:t>اتخاذ القرارات والإجراءات بما يتفق مع المصلحة العامة. </a:t>
                      </a:r>
                      <a:endParaRPr lang="en-US" sz="1050" b="1">
                        <a:effectLst/>
                      </a:endParaRPr>
                    </a:p>
                    <a:p>
                      <a:pPr marL="0" marR="0" algn="r" rtl="1">
                        <a:lnSpc>
                          <a:spcPct val="115000"/>
                        </a:lnSpc>
                        <a:spcBef>
                          <a:spcPts val="0"/>
                        </a:spcBef>
                        <a:spcAft>
                          <a:spcPts val="0"/>
                        </a:spcAft>
                      </a:pPr>
                      <a:r>
                        <a:rPr lang="ar-LB" sz="1100" b="1">
                          <a:effectLst/>
                        </a:rPr>
                        <a:t>كما هي الحالة عليه  في الظروف الاستثنائية، عندما تتعارض المصالح الخاصة والواجبات الرسمية للموظف فعندها يجب أن تحل المصلحة العامة محل المصلحة الخاصة</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الحرص على المصلحة العامة</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348151">
                <a:tc>
                  <a:txBody>
                    <a:bodyPr/>
                    <a:lstStyle/>
                    <a:p>
                      <a:pPr marL="0" marR="0" algn="r" rtl="1">
                        <a:lnSpc>
                          <a:spcPct val="115000"/>
                        </a:lnSpc>
                        <a:spcBef>
                          <a:spcPts val="0"/>
                        </a:spcBef>
                        <a:spcAft>
                          <a:spcPts val="0"/>
                        </a:spcAft>
                      </a:pPr>
                      <a:r>
                        <a:rPr lang="ar-DZ" sz="1100" b="1">
                          <a:effectLst/>
                        </a:rPr>
                        <a:t>مبدأ الحياد السياسي للقطاع العام هو احد المبادئ الاساسية عند آداء الواجب الظيفي وذلك من اجل  ضمان ثقة الحكومة بالمؤسسة دائما ، بغض النظر عن الحزب السياسي الذي تنتمي اليه.</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أداءالوظيفة بعيدا عن الإنتماء السياسي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522226">
                <a:tc>
                  <a:txBody>
                    <a:bodyPr/>
                    <a:lstStyle/>
                    <a:p>
                      <a:pPr marL="0" marR="0" algn="r" rtl="1">
                        <a:lnSpc>
                          <a:spcPct val="115000"/>
                        </a:lnSpc>
                        <a:spcBef>
                          <a:spcPts val="0"/>
                        </a:spcBef>
                        <a:spcAft>
                          <a:spcPts val="0"/>
                        </a:spcAft>
                      </a:pPr>
                      <a:r>
                        <a:rPr lang="ar-LB" sz="1100" b="1">
                          <a:effectLst/>
                        </a:rPr>
                        <a:t>يضع موظفي القطاع العام قيمة عالية في التنوع بأمكنة العمل والتعرف على التنوع يجعل مساهمة في الابتكار والقدرة على تقديم الخدمات التي تحترم ثقافة الناس تسعى تلك الخدمات. ولذلك فهي تسعى جاهدة لخلق بيئة عمل خالية من التمييز والتحرش و / أو الإيذاء بأي شكل من الأشكال</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الحيادية في أداء الواجب دون تمييزعلى</a:t>
                      </a:r>
                      <a:r>
                        <a:rPr lang="en-US" sz="1100" b="1">
                          <a:effectLst/>
                        </a:rPr>
                        <a:t>  </a:t>
                      </a:r>
                      <a:r>
                        <a:rPr lang="ar-DZ" sz="1100" b="1">
                          <a:effectLst/>
                        </a:rPr>
                        <a:t>اساس اللون أوالعرق أوالدين</a:t>
                      </a:r>
                      <a:r>
                        <a:rPr lang="en-US" sz="1100" b="1">
                          <a:effectLst/>
                        </a:rPr>
                        <a:t> ..</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870377">
                <a:tc>
                  <a:txBody>
                    <a:bodyPr/>
                    <a:lstStyle/>
                    <a:p>
                      <a:pPr marL="0" marR="0" algn="r" rtl="1">
                        <a:lnSpc>
                          <a:spcPct val="115000"/>
                        </a:lnSpc>
                        <a:spcBef>
                          <a:spcPts val="0"/>
                        </a:spcBef>
                        <a:spcAft>
                          <a:spcPts val="0"/>
                        </a:spcAft>
                      </a:pPr>
                      <a:r>
                        <a:rPr lang="ar-LB" sz="1100" b="1">
                          <a:effectLst/>
                        </a:rPr>
                        <a:t>عدم اساءة موظفي القطاع العام لاستخدام المعلومات المكتسبة بصفتهم الرسمية، بما في ذلك، ولكن ليس على سبيل الحصر، الأنواع التالية من الظروف: </a:t>
                      </a:r>
                      <a:endParaRPr lang="en-US" sz="1050" b="1">
                        <a:effectLst/>
                      </a:endParaRPr>
                    </a:p>
                    <a:p>
                      <a:pPr marL="342900" marR="0" lvl="0" indent="-342900" algn="r" rtl="1">
                        <a:lnSpc>
                          <a:spcPct val="115000"/>
                        </a:lnSpc>
                        <a:spcBef>
                          <a:spcPts val="0"/>
                        </a:spcBef>
                        <a:spcAft>
                          <a:spcPts val="0"/>
                        </a:spcAft>
                        <a:buFont typeface="Arial"/>
                        <a:buChar char="-"/>
                      </a:pPr>
                      <a:r>
                        <a:rPr lang="ar-LB" sz="1100" b="1">
                          <a:effectLst/>
                        </a:rPr>
                        <a:t>شراء أسهم أو غيرها من الممتلكات على أساس معلومات سرية حول شؤون الأعمال التجارية أو من الاعمال المقترحة للحكومة </a:t>
                      </a:r>
                      <a:endParaRPr lang="en-US" sz="1050" b="1">
                        <a:effectLst/>
                      </a:endParaRPr>
                    </a:p>
                    <a:p>
                      <a:pPr marL="342900" marR="0" lvl="0" indent="-342900" algn="r" rtl="1">
                        <a:lnSpc>
                          <a:spcPct val="115000"/>
                        </a:lnSpc>
                        <a:spcBef>
                          <a:spcPts val="0"/>
                        </a:spcBef>
                        <a:spcAft>
                          <a:spcPts val="0"/>
                        </a:spcAft>
                        <a:buFont typeface="Arial"/>
                        <a:buChar char="-"/>
                      </a:pPr>
                      <a:r>
                        <a:rPr lang="ar-LB" sz="1100" b="1">
                          <a:effectLst/>
                        </a:rPr>
                        <a:t>السعى للحصول على  المنفعة الشخصية أو تحقيق مكاسب أو لمصلحة شخصية أو مكاسب أخرى</a:t>
                      </a:r>
                      <a:endParaRPr lang="en-US" sz="1050" b="1">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عدم الدخول في أية معاملات مالية تدخل ضمن الإختصاص الوظيفي</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a:effectLst/>
                        </a:rPr>
                        <a:t> </a:t>
                      </a:r>
                      <a:endParaRPr lang="en-US" sz="1050" b="1">
                        <a:effectLst/>
                        <a:latin typeface="Calibri"/>
                        <a:ea typeface="Calibri"/>
                        <a:cs typeface="Arial"/>
                      </a:endParaRPr>
                    </a:p>
                  </a:txBody>
                  <a:tcPr marL="56764" marR="56764" marT="0" marB="0"/>
                </a:tc>
              </a:tr>
              <a:tr h="870377">
                <a:tc>
                  <a:txBody>
                    <a:bodyPr/>
                    <a:lstStyle/>
                    <a:p>
                      <a:pPr marL="342900" marR="0" lvl="0" indent="-342900" algn="r" rtl="1">
                        <a:lnSpc>
                          <a:spcPct val="115000"/>
                        </a:lnSpc>
                        <a:spcBef>
                          <a:spcPts val="0"/>
                        </a:spcBef>
                        <a:spcAft>
                          <a:spcPts val="0"/>
                        </a:spcAft>
                        <a:buFont typeface="Calibri"/>
                        <a:buChar char="-"/>
                      </a:pPr>
                      <a:r>
                        <a:rPr lang="ar-DZ" sz="1100" b="1" dirty="0">
                          <a:effectLst/>
                        </a:rPr>
                        <a:t>زيادة نسبة الوعي عند  موظفي القطاع العام بالنسبة للامتثال لجميع القوانين واللوائح ذات الصلة بأداء واجباتهم و / أو دورهم كموظفين في القطاع العام </a:t>
                      </a:r>
                      <a:endParaRPr lang="en-US" sz="1050" b="1" dirty="0">
                        <a:effectLst/>
                      </a:endParaRPr>
                    </a:p>
                    <a:p>
                      <a:pPr marL="457200" marR="0" algn="r" rtl="1">
                        <a:lnSpc>
                          <a:spcPct val="115000"/>
                        </a:lnSpc>
                        <a:spcBef>
                          <a:spcPts val="0"/>
                        </a:spcBef>
                        <a:spcAft>
                          <a:spcPts val="0"/>
                        </a:spcAft>
                      </a:pPr>
                      <a:r>
                        <a:rPr lang="en-US" sz="1100" b="1" dirty="0">
                          <a:effectLst/>
                        </a:rPr>
                        <a:t> </a:t>
                      </a:r>
                      <a:endParaRPr lang="en-US" sz="1050" b="1" dirty="0">
                        <a:effectLst/>
                      </a:endParaRPr>
                    </a:p>
                    <a:p>
                      <a:pPr marL="342900" marR="0" lvl="0" indent="-342900" algn="r" rtl="1">
                        <a:lnSpc>
                          <a:spcPct val="115000"/>
                        </a:lnSpc>
                        <a:spcBef>
                          <a:spcPts val="0"/>
                        </a:spcBef>
                        <a:spcAft>
                          <a:spcPts val="0"/>
                        </a:spcAft>
                        <a:buFont typeface="Calibri"/>
                        <a:buChar char="-"/>
                      </a:pPr>
                      <a:r>
                        <a:rPr lang="ar-DZ" sz="1100" b="1" dirty="0">
                          <a:effectLst/>
                        </a:rPr>
                        <a:t>تشمل المعايير المهنية، التقيد في جميع الأوقات بالسياسات والإجراءات المشروعة والمعقولة وغيرها من الصكوك التي تحدد ما هو متوقع أو مطلوب من موظفي القطاع العام</a:t>
                      </a:r>
                      <a:endParaRPr lang="en-US" sz="1050" b="1" dirty="0">
                        <a:effectLst/>
                        <a:latin typeface="Calibri"/>
                        <a:ea typeface="Calibri"/>
                        <a:cs typeface="Arial"/>
                      </a:endParaRPr>
                    </a:p>
                  </a:txBody>
                  <a:tcPr marL="56764" marR="56764" marT="0" marB="0"/>
                </a:tc>
                <a:tc>
                  <a:txBody>
                    <a:bodyPr/>
                    <a:lstStyle/>
                    <a:p>
                      <a:pPr marL="0" marR="0" algn="r" rtl="1">
                        <a:lnSpc>
                          <a:spcPct val="115000"/>
                        </a:lnSpc>
                        <a:spcBef>
                          <a:spcPts val="0"/>
                        </a:spcBef>
                        <a:spcAft>
                          <a:spcPts val="0"/>
                        </a:spcAft>
                      </a:pPr>
                      <a:r>
                        <a:rPr lang="ar-DZ" sz="1100" b="1">
                          <a:effectLst/>
                        </a:rPr>
                        <a:t>تطبيق احكام القانون والأنظمة والتعليمات النافذة والاوامر وفقا للقانون</a:t>
                      </a:r>
                      <a:endParaRPr lang="en-US" sz="1050" b="1">
                        <a:effectLst/>
                        <a:latin typeface="Calibri"/>
                        <a:ea typeface="Calibri"/>
                        <a:cs typeface="Arial"/>
                      </a:endParaRPr>
                    </a:p>
                  </a:txBody>
                  <a:tcPr marL="56764" marR="56764" marT="0" marB="0"/>
                </a:tc>
                <a:tc>
                  <a:txBody>
                    <a:bodyPr/>
                    <a:lstStyle/>
                    <a:p>
                      <a:pPr marL="342900" marR="0" lvl="0" indent="-342900" algn="r" rtl="1">
                        <a:lnSpc>
                          <a:spcPct val="115000"/>
                        </a:lnSpc>
                        <a:spcBef>
                          <a:spcPts val="0"/>
                        </a:spcBef>
                        <a:spcAft>
                          <a:spcPts val="0"/>
                        </a:spcAft>
                        <a:buFont typeface="+mj-lt"/>
                        <a:buAutoNum type="arabicPeriod"/>
                      </a:pPr>
                      <a:r>
                        <a:rPr lang="ar-DZ" sz="1100" b="1" dirty="0">
                          <a:effectLst/>
                        </a:rPr>
                        <a:t> </a:t>
                      </a:r>
                      <a:endParaRPr lang="en-US" sz="1050" b="1" dirty="0">
                        <a:effectLst/>
                        <a:latin typeface="Calibri"/>
                        <a:ea typeface="Calibri"/>
                        <a:cs typeface="Arial"/>
                      </a:endParaRPr>
                    </a:p>
                  </a:txBody>
                  <a:tcPr marL="56764" marR="56764" marT="0" marB="0"/>
                </a:tc>
              </a:tr>
            </a:tbl>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42</a:t>
            </a:fld>
            <a:endParaRPr lang="en-US"/>
          </a:p>
        </p:txBody>
      </p:sp>
    </p:spTree>
    <p:extLst>
      <p:ext uri="{BB962C8B-B14F-4D97-AF65-F5344CB8AC3E}">
        <p14:creationId xmlns:p14="http://schemas.microsoft.com/office/powerpoint/2010/main" val="245134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
            <a:ext cx="47625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ubcjoe.files.wordpress.com/2012/04/1for-a-fair-selection-everybody-has-to-take-the-same-exam_787144ec8906c416d5b842d5d9412257.jpg?w=6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76625"/>
            <a:ext cx="476250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6112C49-5ED6-4A2C-81D6-89C57A343904}" type="slidenum">
              <a:rPr lang="en-US" smtClean="0"/>
              <a:t>43</a:t>
            </a:fld>
            <a:endParaRPr lang="en-US"/>
          </a:p>
        </p:txBody>
      </p:sp>
    </p:spTree>
    <p:extLst>
      <p:ext uri="{BB962C8B-B14F-4D97-AF65-F5344CB8AC3E}">
        <p14:creationId xmlns:p14="http://schemas.microsoft.com/office/powerpoint/2010/main" val="366720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329157"/>
              </p:ext>
            </p:extLst>
          </p:nvPr>
        </p:nvGraphicFramePr>
        <p:xfrm>
          <a:off x="152400" y="152400"/>
          <a:ext cx="8686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5</a:t>
            </a:fld>
            <a:endParaRPr lang="en-US"/>
          </a:p>
        </p:txBody>
      </p:sp>
    </p:spTree>
    <p:extLst>
      <p:ext uri="{BB962C8B-B14F-4D97-AF65-F5344CB8AC3E}">
        <p14:creationId xmlns:p14="http://schemas.microsoft.com/office/powerpoint/2010/main" val="205165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3283803"/>
            <a:ext cx="8824667" cy="830997"/>
          </a:xfrm>
          <a:prstGeom prst="rect">
            <a:avLst/>
          </a:prstGeom>
        </p:spPr>
        <p:txBody>
          <a:bodyPr wrap="square">
            <a:spAutoFit/>
          </a:bodyPr>
          <a:lstStyle/>
          <a:p>
            <a:pPr marL="457200" indent="-457200" algn="just" rtl="1">
              <a:buFont typeface="Courier New" pitchFamily="49" charset="0"/>
              <a:buChar char="o"/>
            </a:pPr>
            <a:r>
              <a:rPr lang="ar-LB" sz="2400" dirty="0"/>
              <a:t>تسليط الضوء على مهمة وسيط الجمهورية </a:t>
            </a:r>
            <a:r>
              <a:rPr lang="en-US" sz="2400" dirty="0" smtClean="0"/>
              <a:t>)</a:t>
            </a:r>
            <a:r>
              <a:rPr lang="ar-LB" sz="2400" dirty="0"/>
              <a:t> الحاجات التنظيمية والتدريبية </a:t>
            </a:r>
            <a:r>
              <a:rPr lang="en-US" sz="2400" dirty="0" smtClean="0"/>
              <a:t>(</a:t>
            </a:r>
            <a:endParaRPr lang="en-US" sz="2400" dirty="0"/>
          </a:p>
          <a:p>
            <a:pPr marL="457200" lvl="0" indent="-457200" algn="just" rtl="1">
              <a:buFont typeface="Courier New" pitchFamily="49" charset="0"/>
              <a:buChar char="o"/>
            </a:pPr>
            <a:endParaRPr lang="en-US" sz="2400" dirty="0"/>
          </a:p>
        </p:txBody>
      </p:sp>
      <p:sp>
        <p:nvSpPr>
          <p:cNvPr id="2" name="Rectangle 1"/>
          <p:cNvSpPr/>
          <p:nvPr/>
        </p:nvSpPr>
        <p:spPr>
          <a:xfrm>
            <a:off x="6302726" y="2207567"/>
            <a:ext cx="2380780" cy="461665"/>
          </a:xfrm>
          <a:prstGeom prst="rect">
            <a:avLst/>
          </a:prstGeom>
        </p:spPr>
        <p:txBody>
          <a:bodyPr wrap="none">
            <a:spAutoFit/>
          </a:bodyPr>
          <a:lstStyle/>
          <a:p>
            <a:pPr marL="457200" lvl="0" indent="-457200" rtl="1">
              <a:buFont typeface="Courier New" pitchFamily="49" charset="0"/>
              <a:buChar char="o"/>
            </a:pPr>
            <a:r>
              <a:rPr lang="ar-LB" sz="2400" dirty="0"/>
              <a:t>نقص في التنظيم: </a:t>
            </a:r>
            <a:endParaRPr lang="en-US" sz="2400" dirty="0"/>
          </a:p>
        </p:txBody>
      </p:sp>
      <p:sp>
        <p:nvSpPr>
          <p:cNvPr id="3" name="Oval 2"/>
          <p:cNvSpPr/>
          <p:nvPr/>
        </p:nvSpPr>
        <p:spPr>
          <a:xfrm>
            <a:off x="3581400" y="1600200"/>
            <a:ext cx="2438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r>
              <a:rPr lang="ar-SA" sz="2000" dirty="0" smtClean="0"/>
              <a:t>و</a:t>
            </a:r>
            <a:r>
              <a:rPr lang="ar-SA" sz="2000" dirty="0" smtClean="0">
                <a:solidFill>
                  <a:schemeClr val="tx1"/>
                </a:solidFill>
              </a:rPr>
              <a:t>وحدة بحث وتطوير وتدريب</a:t>
            </a:r>
            <a:endParaRPr lang="en-US" sz="2000" dirty="0"/>
          </a:p>
        </p:txBody>
      </p:sp>
      <p:sp>
        <p:nvSpPr>
          <p:cNvPr id="7" name="Oval 6"/>
          <p:cNvSpPr/>
          <p:nvPr/>
        </p:nvSpPr>
        <p:spPr>
          <a:xfrm>
            <a:off x="3657600" y="2400300"/>
            <a:ext cx="2438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SA" sz="2400" dirty="0" smtClean="0">
                <a:solidFill>
                  <a:schemeClr val="tx1"/>
                </a:solidFill>
              </a:rPr>
              <a:t>وحدة القياس</a:t>
            </a:r>
            <a:endParaRPr lang="en-US" sz="2400" dirty="0">
              <a:solidFill>
                <a:schemeClr val="tx1"/>
              </a:solidFill>
            </a:endParaRPr>
          </a:p>
        </p:txBody>
      </p:sp>
      <p:sp>
        <p:nvSpPr>
          <p:cNvPr id="8" name="Rectangle 7"/>
          <p:cNvSpPr/>
          <p:nvPr/>
        </p:nvSpPr>
        <p:spPr>
          <a:xfrm>
            <a:off x="4724400" y="4038600"/>
            <a:ext cx="3966150" cy="461665"/>
          </a:xfrm>
          <a:prstGeom prst="rect">
            <a:avLst/>
          </a:prstGeom>
        </p:spPr>
        <p:txBody>
          <a:bodyPr wrap="none">
            <a:spAutoFit/>
          </a:bodyPr>
          <a:lstStyle/>
          <a:p>
            <a:pPr marL="342900" lvl="0" indent="-342900" algn="just" rtl="1">
              <a:buFont typeface="Courier New" pitchFamily="49" charset="0"/>
              <a:buChar char="o"/>
            </a:pPr>
            <a:r>
              <a:rPr lang="ar-LB" sz="2400" dirty="0" smtClean="0"/>
              <a:t>مناقشة مفهوم استقلالية </a:t>
            </a:r>
            <a:r>
              <a:rPr lang="ar-LB" sz="2400" dirty="0"/>
              <a:t>المفتش العام</a:t>
            </a:r>
            <a:endParaRPr lang="en-US" sz="2400" dirty="0"/>
          </a:p>
        </p:txBody>
      </p:sp>
      <p:sp>
        <p:nvSpPr>
          <p:cNvPr id="9" name="Rectangle 8"/>
          <p:cNvSpPr/>
          <p:nvPr/>
        </p:nvSpPr>
        <p:spPr>
          <a:xfrm>
            <a:off x="2897148" y="4876800"/>
            <a:ext cx="5708614" cy="461665"/>
          </a:xfrm>
          <a:prstGeom prst="rect">
            <a:avLst/>
          </a:prstGeom>
        </p:spPr>
        <p:txBody>
          <a:bodyPr wrap="none">
            <a:spAutoFit/>
          </a:bodyPr>
          <a:lstStyle/>
          <a:p>
            <a:pPr marL="342900" lvl="0" indent="-342900" algn="just" rtl="1">
              <a:buFont typeface="Courier New" pitchFamily="49" charset="0"/>
              <a:buChar char="o"/>
            </a:pPr>
            <a:r>
              <a:rPr lang="ar-LB" sz="2400" dirty="0"/>
              <a:t>تعليق </a:t>
            </a:r>
            <a:r>
              <a:rPr lang="ar-LB" sz="2400" dirty="0" smtClean="0"/>
              <a:t>على</a:t>
            </a:r>
            <a:r>
              <a:rPr lang="ar-SA" sz="2400" dirty="0" smtClean="0"/>
              <a:t> </a:t>
            </a:r>
            <a:r>
              <a:rPr lang="ar-SA" sz="2400" dirty="0" smtClean="0">
                <a:hlinkClick r:id="rId2" action="ppaction://hlinkfile"/>
              </a:rPr>
              <a:t>مشروع القانون</a:t>
            </a:r>
            <a:r>
              <a:rPr lang="ar-LB" sz="2400" dirty="0" smtClean="0">
                <a:hlinkClick r:id="rId2" action="ppaction://hlinkfile"/>
              </a:rPr>
              <a:t> </a:t>
            </a:r>
            <a:r>
              <a:rPr lang="ar-LB" sz="2400" dirty="0" smtClean="0"/>
              <a:t>المطروح</a:t>
            </a:r>
            <a:r>
              <a:rPr lang="ar-SA" sz="2400" dirty="0" smtClean="0"/>
              <a:t> </a:t>
            </a:r>
            <a:r>
              <a:rPr lang="ar-LB" sz="2400" dirty="0" smtClean="0"/>
              <a:t>(</a:t>
            </a:r>
            <a:r>
              <a:rPr lang="ar-SA" sz="2400" dirty="0" smtClean="0"/>
              <a:t>أ.</a:t>
            </a:r>
            <a:r>
              <a:rPr lang="ar-LB" sz="2400" dirty="0" smtClean="0"/>
              <a:t>سالم </a:t>
            </a:r>
            <a:r>
              <a:rPr lang="ar-LB" sz="2400" dirty="0"/>
              <a:t>بولص)</a:t>
            </a:r>
            <a:endParaRPr lang="en-US" sz="2400" dirty="0"/>
          </a:p>
        </p:txBody>
      </p:sp>
      <p:cxnSp>
        <p:nvCxnSpPr>
          <p:cNvPr id="11" name="Straight Arrow Connector 10"/>
          <p:cNvCxnSpPr>
            <a:endCxn id="3" idx="6"/>
          </p:cNvCxnSpPr>
          <p:nvPr/>
        </p:nvCxnSpPr>
        <p:spPr>
          <a:xfrm flipH="1" flipV="1">
            <a:off x="6019800" y="1943100"/>
            <a:ext cx="457200" cy="495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96000" y="2438399"/>
            <a:ext cx="381000" cy="304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43569" y="304800"/>
            <a:ext cx="4204997" cy="461665"/>
          </a:xfrm>
          <a:prstGeom prst="rect">
            <a:avLst/>
          </a:prstGeom>
        </p:spPr>
        <p:txBody>
          <a:bodyPr wrap="none">
            <a:spAutoFit/>
          </a:bodyPr>
          <a:lstStyle/>
          <a:p>
            <a:pPr lvl="0" algn="just" rtl="1"/>
            <a:r>
              <a:rPr lang="ar-LB" sz="2400" b="1" u="sng" dirty="0"/>
              <a:t>الجلسة الاولى: تنظيم مكتب المفتش العام</a:t>
            </a:r>
            <a:endParaRPr lang="en-US" sz="2400" b="1" u="sng" dirty="0"/>
          </a:p>
        </p:txBody>
      </p:sp>
      <p:sp>
        <p:nvSpPr>
          <p:cNvPr id="10" name="Rectangle 9"/>
          <p:cNvSpPr/>
          <p:nvPr/>
        </p:nvSpPr>
        <p:spPr>
          <a:xfrm>
            <a:off x="762000" y="5646003"/>
            <a:ext cx="8077200" cy="830997"/>
          </a:xfrm>
          <a:prstGeom prst="rect">
            <a:avLst/>
          </a:prstGeom>
        </p:spPr>
        <p:txBody>
          <a:bodyPr wrap="square">
            <a:spAutoFit/>
          </a:bodyPr>
          <a:lstStyle/>
          <a:p>
            <a:pPr marL="342900" lvl="0" indent="-342900" algn="just" rtl="1">
              <a:buFont typeface="Courier New" pitchFamily="49" charset="0"/>
              <a:buChar char="o"/>
            </a:pPr>
            <a:r>
              <a:rPr lang="ar-LB" sz="2400" dirty="0"/>
              <a:t>هندسة تقسيم الادوار بين الهيئات الرقابية (مكتب المفتش العام-ديوان الرقابة-هيئة النزاهة- الخدمة المدنية – وزارة المالية)</a:t>
            </a:r>
            <a:endParaRPr lang="en-US" sz="2400" dirty="0"/>
          </a:p>
        </p:txBody>
      </p:sp>
      <p:sp>
        <p:nvSpPr>
          <p:cNvPr id="4" name="Slide Number Placeholder 3"/>
          <p:cNvSpPr>
            <a:spLocks noGrp="1"/>
          </p:cNvSpPr>
          <p:nvPr>
            <p:ph type="sldNum" sz="quarter" idx="12"/>
          </p:nvPr>
        </p:nvSpPr>
        <p:spPr/>
        <p:txBody>
          <a:bodyPr/>
          <a:lstStyle/>
          <a:p>
            <a:fld id="{E6112C49-5ED6-4A2C-81D6-89C57A343904}" type="slidenum">
              <a:rPr lang="en-US" smtClean="0"/>
              <a:t>6</a:t>
            </a:fld>
            <a:endParaRPr lang="en-US"/>
          </a:p>
        </p:txBody>
      </p:sp>
    </p:spTree>
    <p:extLst>
      <p:ext uri="{BB962C8B-B14F-4D97-AF65-F5344CB8AC3E}">
        <p14:creationId xmlns:p14="http://schemas.microsoft.com/office/powerpoint/2010/main" val="772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71800" y="152400"/>
            <a:ext cx="5708614" cy="461665"/>
          </a:xfrm>
          <a:prstGeom prst="rect">
            <a:avLst/>
          </a:prstGeom>
        </p:spPr>
        <p:txBody>
          <a:bodyPr wrap="none">
            <a:spAutoFit/>
          </a:bodyPr>
          <a:lstStyle/>
          <a:p>
            <a:pPr marL="342900" lvl="0" indent="-342900" algn="just" rtl="1">
              <a:buFont typeface="Courier New" pitchFamily="49" charset="0"/>
              <a:buChar char="o"/>
            </a:pPr>
            <a:r>
              <a:rPr lang="ar-LB" sz="2400" dirty="0"/>
              <a:t>تعليق </a:t>
            </a:r>
            <a:r>
              <a:rPr lang="ar-LB" sz="2400" dirty="0" smtClean="0"/>
              <a:t>على</a:t>
            </a:r>
            <a:r>
              <a:rPr lang="ar-SA" sz="2400" dirty="0" smtClean="0"/>
              <a:t> </a:t>
            </a:r>
            <a:r>
              <a:rPr lang="ar-SA" sz="2400" dirty="0" smtClean="0">
                <a:hlinkClick r:id="rId2" action="ppaction://hlinkfile"/>
              </a:rPr>
              <a:t>مشروع القانون</a:t>
            </a:r>
            <a:r>
              <a:rPr lang="ar-LB" sz="2400" dirty="0" smtClean="0">
                <a:hlinkClick r:id="rId2" action="ppaction://hlinkfile"/>
              </a:rPr>
              <a:t> </a:t>
            </a:r>
            <a:r>
              <a:rPr lang="ar-LB" sz="2400" dirty="0" smtClean="0"/>
              <a:t>المطروح</a:t>
            </a:r>
            <a:r>
              <a:rPr lang="ar-SA" sz="2400" dirty="0" smtClean="0"/>
              <a:t> </a:t>
            </a:r>
            <a:r>
              <a:rPr lang="ar-LB" sz="2400" dirty="0" smtClean="0"/>
              <a:t>(</a:t>
            </a:r>
            <a:r>
              <a:rPr lang="ar-SA" sz="2400" dirty="0" smtClean="0"/>
              <a:t>أ.</a:t>
            </a:r>
            <a:r>
              <a:rPr lang="ar-LB" sz="2400" dirty="0" smtClean="0"/>
              <a:t>سالم </a:t>
            </a:r>
            <a:r>
              <a:rPr lang="ar-LB" sz="2400" dirty="0"/>
              <a:t>بولص)</a:t>
            </a:r>
            <a:endParaRPr lang="en-US" sz="2400" dirty="0"/>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614065"/>
            <a:ext cx="5687402"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6112C49-5ED6-4A2C-81D6-89C57A343904}" type="slidenum">
              <a:rPr lang="en-US" smtClean="0"/>
              <a:t>7</a:t>
            </a:fld>
            <a:endParaRPr lang="en-US"/>
          </a:p>
        </p:txBody>
      </p:sp>
    </p:spTree>
    <p:extLst>
      <p:ext uri="{BB962C8B-B14F-4D97-AF65-F5344CB8AC3E}">
        <p14:creationId xmlns:p14="http://schemas.microsoft.com/office/powerpoint/2010/main" val="1615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Scale>
                                      <p:cBhvr>
                                        <p:cTn id="12"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4"/>
                                        </p:tgtEl>
                                        <p:attrNameLst>
                                          <p:attrName>ppt_x</p:attrName>
                                          <p:attrName>ppt_y</p:attrName>
                                        </p:attrNameLst>
                                      </p:cBhvr>
                                    </p:animMotion>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
            <a:ext cx="8534400" cy="4154984"/>
          </a:xfrm>
          <a:prstGeom prst="rect">
            <a:avLst/>
          </a:prstGeom>
        </p:spPr>
        <p:txBody>
          <a:bodyPr wrap="square">
            <a:spAutoFit/>
          </a:bodyPr>
          <a:lstStyle/>
          <a:p>
            <a:pPr lvl="0" algn="just" rtl="1"/>
            <a:r>
              <a:rPr lang="ar-LB" sz="2400" b="1" u="sng" dirty="0"/>
              <a:t>الجلسة الثانية: مفهوم وفلسفة قياس </a:t>
            </a:r>
            <a:r>
              <a:rPr lang="ar-LB" sz="2400" b="1" u="sng" dirty="0" smtClean="0"/>
              <a:t>الاداء</a:t>
            </a:r>
            <a:endParaRPr lang="ar-SA" sz="2400" b="1" u="sng" dirty="0" smtClean="0"/>
          </a:p>
          <a:p>
            <a:pPr lvl="0" algn="just" rtl="1"/>
            <a:endParaRPr lang="en-US" sz="2400" dirty="0"/>
          </a:p>
          <a:p>
            <a:pPr marL="342900" lvl="0" indent="-342900" algn="just" rtl="1">
              <a:buFont typeface="Courier New" pitchFamily="49" charset="0"/>
              <a:buChar char="o"/>
            </a:pPr>
            <a:r>
              <a:rPr lang="ar-LB" sz="2400" dirty="0"/>
              <a:t>مفهوم القياس / الفرق بين القياس </a:t>
            </a:r>
            <a:r>
              <a:rPr lang="en-US" sz="2400" dirty="0"/>
              <a:t>(Measuring)</a:t>
            </a:r>
            <a:r>
              <a:rPr lang="ar-LB" sz="2400" dirty="0"/>
              <a:t> و الرصد </a:t>
            </a:r>
            <a:r>
              <a:rPr lang="en-US" sz="2400" dirty="0" smtClean="0"/>
              <a:t>(</a:t>
            </a:r>
            <a:r>
              <a:rPr lang="en-US" sz="2400" dirty="0"/>
              <a:t>Benchmarking</a:t>
            </a:r>
            <a:r>
              <a:rPr lang="en-US" sz="2400" dirty="0" smtClean="0"/>
              <a:t>)</a:t>
            </a:r>
            <a:endParaRPr lang="ar-SA" sz="2400" dirty="0" smtClean="0"/>
          </a:p>
          <a:p>
            <a:pPr lvl="0" algn="just" rtl="1"/>
            <a:endParaRPr lang="ar-SA" sz="2400" dirty="0" smtClean="0"/>
          </a:p>
          <a:p>
            <a:pPr lvl="0" algn="just" rtl="1"/>
            <a:endParaRPr lang="en-US" sz="2400" dirty="0"/>
          </a:p>
          <a:p>
            <a:pPr marL="342900" lvl="0" indent="-342900" algn="just" rtl="1">
              <a:buFont typeface="Courier New" pitchFamily="49" charset="0"/>
              <a:buChar char="o"/>
            </a:pPr>
            <a:r>
              <a:rPr lang="ar-LB" sz="2400" dirty="0"/>
              <a:t>الفرق بين قياس الاداء بالنسبة للنتائج وقياس الالتزام بمبادئ ترشيد </a:t>
            </a:r>
            <a:r>
              <a:rPr lang="ar-LB" sz="2400" dirty="0" smtClean="0"/>
              <a:t>الادارة</a:t>
            </a:r>
            <a:endParaRPr lang="ar-SA" sz="2400" dirty="0" smtClean="0"/>
          </a:p>
          <a:p>
            <a:pPr lvl="0" algn="just" rtl="1"/>
            <a:endParaRPr lang="ar-SA" sz="2400" dirty="0" smtClean="0"/>
          </a:p>
          <a:p>
            <a:pPr lvl="0" algn="just" rtl="1"/>
            <a:endParaRPr lang="en-US" sz="2400" dirty="0"/>
          </a:p>
          <a:p>
            <a:pPr marL="342900" lvl="0" indent="-342900" algn="just" rtl="1">
              <a:buFont typeface="Courier New" pitchFamily="49" charset="0"/>
              <a:buChar char="o"/>
            </a:pPr>
            <a:r>
              <a:rPr lang="ar-LB" sz="2400" dirty="0"/>
              <a:t>مفهوم المساءلة وقياس النتائج: جوهر مفهوم قياس </a:t>
            </a:r>
            <a:r>
              <a:rPr lang="ar-LB" sz="2400" dirty="0" smtClean="0"/>
              <a:t>الاداء</a:t>
            </a:r>
            <a:endParaRPr lang="ar-SA" sz="2400" dirty="0" smtClean="0"/>
          </a:p>
          <a:p>
            <a:pPr marL="342900" lvl="0" indent="-342900" algn="just" rtl="1">
              <a:buFont typeface="Courier New" pitchFamily="49" charset="0"/>
              <a:buChar char="o"/>
            </a:pPr>
            <a:endParaRPr lang="en-US" sz="2400" dirty="0"/>
          </a:p>
          <a:p>
            <a:pPr lvl="0" algn="just" rtl="1"/>
            <a:endParaRPr lang="en-US" sz="2400" dirty="0"/>
          </a:p>
        </p:txBody>
      </p:sp>
      <p:sp>
        <p:nvSpPr>
          <p:cNvPr id="5" name="Rectangle 4"/>
          <p:cNvSpPr/>
          <p:nvPr/>
        </p:nvSpPr>
        <p:spPr>
          <a:xfrm>
            <a:off x="2514600" y="4267200"/>
            <a:ext cx="6172200" cy="1200329"/>
          </a:xfrm>
          <a:prstGeom prst="rect">
            <a:avLst/>
          </a:prstGeom>
        </p:spPr>
        <p:txBody>
          <a:bodyPr wrap="square">
            <a:spAutoFit/>
          </a:bodyPr>
          <a:lstStyle/>
          <a:p>
            <a:pPr marL="342900" lvl="0" indent="-342900" algn="just" rtl="1">
              <a:buFont typeface="Courier New" pitchFamily="49" charset="0"/>
              <a:buChar char="o"/>
            </a:pPr>
            <a:r>
              <a:rPr lang="ar-LB" sz="2400" dirty="0"/>
              <a:t>القياس وانواعه </a:t>
            </a:r>
            <a:r>
              <a:rPr lang="en-US" sz="2400" dirty="0"/>
              <a:t>:</a:t>
            </a:r>
            <a:r>
              <a:rPr lang="ar-SA" sz="2400" dirty="0"/>
              <a:t>  </a:t>
            </a:r>
          </a:p>
          <a:p>
            <a:pPr lvl="0" algn="just" rtl="1"/>
            <a:r>
              <a:rPr lang="ar-SA" sz="2400" dirty="0"/>
              <a:t>                                - </a:t>
            </a:r>
            <a:r>
              <a:rPr lang="ar-LB" sz="2400" dirty="0"/>
              <a:t>قياس الاداء</a:t>
            </a:r>
            <a:endParaRPr lang="ar-SA" sz="2400" dirty="0"/>
          </a:p>
          <a:p>
            <a:pPr lvl="0" algn="just" rtl="1"/>
            <a:r>
              <a:rPr lang="ar-SA" sz="2400" dirty="0"/>
              <a:t>                                - </a:t>
            </a:r>
            <a:r>
              <a:rPr lang="ar-LB" sz="2400" dirty="0"/>
              <a:t>قياس </a:t>
            </a:r>
            <a:r>
              <a:rPr lang="ar-LB" sz="2400" dirty="0" err="1"/>
              <a:t>الحوكمة</a:t>
            </a:r>
            <a:r>
              <a:rPr lang="ar-LB" sz="2400" dirty="0"/>
              <a:t> وحكم القانون</a:t>
            </a:r>
            <a:endParaRPr lang="ar-SA" sz="2400" dirty="0"/>
          </a:p>
        </p:txBody>
      </p:sp>
      <p:sp>
        <p:nvSpPr>
          <p:cNvPr id="2" name="Slide Number Placeholder 1"/>
          <p:cNvSpPr>
            <a:spLocks noGrp="1"/>
          </p:cNvSpPr>
          <p:nvPr>
            <p:ph type="sldNum" sz="quarter" idx="12"/>
          </p:nvPr>
        </p:nvSpPr>
        <p:spPr/>
        <p:txBody>
          <a:bodyPr/>
          <a:lstStyle/>
          <a:p>
            <a:fld id="{E6112C49-5ED6-4A2C-81D6-89C57A343904}" type="slidenum">
              <a:rPr lang="en-US" smtClean="0"/>
              <a:t>8</a:t>
            </a:fld>
            <a:endParaRPr lang="en-US"/>
          </a:p>
        </p:txBody>
      </p:sp>
    </p:spTree>
    <p:extLst>
      <p:ext uri="{BB962C8B-B14F-4D97-AF65-F5344CB8AC3E}">
        <p14:creationId xmlns:p14="http://schemas.microsoft.com/office/powerpoint/2010/main" val="183158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9911856"/>
              </p:ext>
            </p:extLst>
          </p:nvPr>
        </p:nvGraphicFramePr>
        <p:xfrm>
          <a:off x="152400" y="228600"/>
          <a:ext cx="8839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6112C49-5ED6-4A2C-81D6-89C57A343904}" type="slidenum">
              <a:rPr lang="en-US" smtClean="0"/>
              <a:t>9</a:t>
            </a:fld>
            <a:endParaRPr lang="en-US"/>
          </a:p>
        </p:txBody>
      </p:sp>
    </p:spTree>
    <p:extLst>
      <p:ext uri="{BB962C8B-B14F-4D97-AF65-F5344CB8AC3E}">
        <p14:creationId xmlns:p14="http://schemas.microsoft.com/office/powerpoint/2010/main" val="33895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CF0C2B83-CA76-4936-AABF-241A8C8412E9}"/>
                                            </p:graphicEl>
                                          </p:spTgt>
                                        </p:tgtEl>
                                        <p:attrNameLst>
                                          <p:attrName>style.visibility</p:attrName>
                                        </p:attrNameLst>
                                      </p:cBhvr>
                                      <p:to>
                                        <p:strVal val="visible"/>
                                      </p:to>
                                    </p:set>
                                    <p:anim calcmode="lin" valueType="num">
                                      <p:cBhvr>
                                        <p:cTn id="7" dur="500" fill="hold"/>
                                        <p:tgtEl>
                                          <p:spTgt spid="4">
                                            <p:graphicEl>
                                              <a:dgm id="{CF0C2B83-CA76-4936-AABF-241A8C8412E9}"/>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CF0C2B83-CA76-4936-AABF-241A8C8412E9}"/>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CF0C2B83-CA76-4936-AABF-241A8C8412E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F8EB3ECC-F3BF-46D6-98C8-2FD11C87CB4D}"/>
                                            </p:graphicEl>
                                          </p:spTgt>
                                        </p:tgtEl>
                                        <p:attrNameLst>
                                          <p:attrName>style.visibility</p:attrName>
                                        </p:attrNameLst>
                                      </p:cBhvr>
                                      <p:to>
                                        <p:strVal val="visible"/>
                                      </p:to>
                                    </p:set>
                                    <p:anim calcmode="lin" valueType="num">
                                      <p:cBhvr>
                                        <p:cTn id="12" dur="500" fill="hold"/>
                                        <p:tgtEl>
                                          <p:spTgt spid="4">
                                            <p:graphicEl>
                                              <a:dgm id="{F8EB3ECC-F3BF-46D6-98C8-2FD11C87CB4D}"/>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F8EB3ECC-F3BF-46D6-98C8-2FD11C87CB4D}"/>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F8EB3ECC-F3BF-46D6-98C8-2FD11C87CB4D}"/>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19E14549-ADE3-4351-9855-91F8E46C7752}"/>
                                            </p:graphicEl>
                                          </p:spTgt>
                                        </p:tgtEl>
                                        <p:attrNameLst>
                                          <p:attrName>style.visibility</p:attrName>
                                        </p:attrNameLst>
                                      </p:cBhvr>
                                      <p:to>
                                        <p:strVal val="visible"/>
                                      </p:to>
                                    </p:set>
                                    <p:anim calcmode="lin" valueType="num">
                                      <p:cBhvr>
                                        <p:cTn id="17" dur="500" fill="hold"/>
                                        <p:tgtEl>
                                          <p:spTgt spid="4">
                                            <p:graphicEl>
                                              <a:dgm id="{19E14549-ADE3-4351-9855-91F8E46C7752}"/>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19E14549-ADE3-4351-9855-91F8E46C7752}"/>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19E14549-ADE3-4351-9855-91F8E46C7752}"/>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graphicEl>
                                              <a:dgm id="{FF419C94-CC52-4C1B-8DB1-B05D8C25FC1B}"/>
                                            </p:graphicEl>
                                          </p:spTgt>
                                        </p:tgtEl>
                                        <p:attrNameLst>
                                          <p:attrName>style.visibility</p:attrName>
                                        </p:attrNameLst>
                                      </p:cBhvr>
                                      <p:to>
                                        <p:strVal val="visible"/>
                                      </p:to>
                                    </p:set>
                                    <p:anim calcmode="lin" valueType="num">
                                      <p:cBhvr>
                                        <p:cTn id="22" dur="500" fill="hold"/>
                                        <p:tgtEl>
                                          <p:spTgt spid="4">
                                            <p:graphicEl>
                                              <a:dgm id="{FF419C94-CC52-4C1B-8DB1-B05D8C25FC1B}"/>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FF419C94-CC52-4C1B-8DB1-B05D8C25FC1B}"/>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FF419C94-CC52-4C1B-8DB1-B05D8C25FC1B}"/>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graphicEl>
                                              <a:dgm id="{17D413B4-0BE8-41EA-AF50-6509DB2C8CC4}"/>
                                            </p:graphicEl>
                                          </p:spTgt>
                                        </p:tgtEl>
                                        <p:attrNameLst>
                                          <p:attrName>style.visibility</p:attrName>
                                        </p:attrNameLst>
                                      </p:cBhvr>
                                      <p:to>
                                        <p:strVal val="visible"/>
                                      </p:to>
                                    </p:set>
                                    <p:anim calcmode="lin" valueType="num">
                                      <p:cBhvr>
                                        <p:cTn id="27" dur="500" fill="hold"/>
                                        <p:tgtEl>
                                          <p:spTgt spid="4">
                                            <p:graphicEl>
                                              <a:dgm id="{17D413B4-0BE8-41EA-AF50-6509DB2C8CC4}"/>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17D413B4-0BE8-41EA-AF50-6509DB2C8CC4}"/>
                                            </p:graphicEl>
                                          </p:spTgt>
                                        </p:tgtEl>
                                        <p:attrNameLst>
                                          <p:attrName>ppt_h</p:attrName>
                                        </p:attrNameLst>
                                      </p:cBhvr>
                                      <p:tavLst>
                                        <p:tav tm="0">
                                          <p:val>
                                            <p:fltVal val="0"/>
                                          </p:val>
                                        </p:tav>
                                        <p:tav tm="100000">
                                          <p:val>
                                            <p:strVal val="#ppt_h"/>
                                          </p:val>
                                        </p:tav>
                                      </p:tavLst>
                                    </p:anim>
                                    <p:animEffect transition="in" filter="fade">
                                      <p:cBhvr>
                                        <p:cTn id="29" dur="500"/>
                                        <p:tgtEl>
                                          <p:spTgt spid="4">
                                            <p:graphicEl>
                                              <a:dgm id="{17D413B4-0BE8-41EA-AF50-6509DB2C8CC4}"/>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graphicEl>
                                              <a:dgm id="{0E75EB2A-E8DE-46F7-A86B-94E129379727}"/>
                                            </p:graphicEl>
                                          </p:spTgt>
                                        </p:tgtEl>
                                        <p:attrNameLst>
                                          <p:attrName>style.visibility</p:attrName>
                                        </p:attrNameLst>
                                      </p:cBhvr>
                                      <p:to>
                                        <p:strVal val="visible"/>
                                      </p:to>
                                    </p:set>
                                    <p:anim calcmode="lin" valueType="num">
                                      <p:cBhvr>
                                        <p:cTn id="32" dur="500" fill="hold"/>
                                        <p:tgtEl>
                                          <p:spTgt spid="4">
                                            <p:graphicEl>
                                              <a:dgm id="{0E75EB2A-E8DE-46F7-A86B-94E129379727}"/>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0E75EB2A-E8DE-46F7-A86B-94E129379727}"/>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0E75EB2A-E8DE-46F7-A86B-94E129379727}"/>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graphicEl>
                                              <a:dgm id="{B2A2AB31-4D47-4CBD-A36E-D3BAC5B933B8}"/>
                                            </p:graphicEl>
                                          </p:spTgt>
                                        </p:tgtEl>
                                        <p:attrNameLst>
                                          <p:attrName>style.visibility</p:attrName>
                                        </p:attrNameLst>
                                      </p:cBhvr>
                                      <p:to>
                                        <p:strVal val="visible"/>
                                      </p:to>
                                    </p:set>
                                    <p:anim calcmode="lin" valueType="num">
                                      <p:cBhvr>
                                        <p:cTn id="37" dur="500" fill="hold"/>
                                        <p:tgtEl>
                                          <p:spTgt spid="4">
                                            <p:graphicEl>
                                              <a:dgm id="{B2A2AB31-4D47-4CBD-A36E-D3BAC5B933B8}"/>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B2A2AB31-4D47-4CBD-A36E-D3BAC5B933B8}"/>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B2A2AB31-4D47-4CBD-A36E-D3BAC5B933B8}"/>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
                                            <p:graphicEl>
                                              <a:dgm id="{5440B842-6441-4DD1-90A1-D965AA6829E8}"/>
                                            </p:graphicEl>
                                          </p:spTgt>
                                        </p:tgtEl>
                                        <p:attrNameLst>
                                          <p:attrName>style.visibility</p:attrName>
                                        </p:attrNameLst>
                                      </p:cBhvr>
                                      <p:to>
                                        <p:strVal val="visible"/>
                                      </p:to>
                                    </p:set>
                                    <p:anim calcmode="lin" valueType="num">
                                      <p:cBhvr>
                                        <p:cTn id="42" dur="500" fill="hold"/>
                                        <p:tgtEl>
                                          <p:spTgt spid="4">
                                            <p:graphicEl>
                                              <a:dgm id="{5440B842-6441-4DD1-90A1-D965AA6829E8}"/>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5440B842-6441-4DD1-90A1-D965AA6829E8}"/>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5440B842-6441-4DD1-90A1-D965AA6829E8}"/>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graphicEl>
                                              <a:dgm id="{14691214-8769-4C5C-8E79-73A858D2B92F}"/>
                                            </p:graphicEl>
                                          </p:spTgt>
                                        </p:tgtEl>
                                        <p:attrNameLst>
                                          <p:attrName>style.visibility</p:attrName>
                                        </p:attrNameLst>
                                      </p:cBhvr>
                                      <p:to>
                                        <p:strVal val="visible"/>
                                      </p:to>
                                    </p:set>
                                    <p:anim calcmode="lin" valueType="num">
                                      <p:cBhvr>
                                        <p:cTn id="47" dur="500" fill="hold"/>
                                        <p:tgtEl>
                                          <p:spTgt spid="4">
                                            <p:graphicEl>
                                              <a:dgm id="{14691214-8769-4C5C-8E79-73A858D2B92F}"/>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14691214-8769-4C5C-8E79-73A858D2B92F}"/>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14691214-8769-4C5C-8E79-73A858D2B9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UNDP Programme Document" ma:contentTypeID="0x010100F075C04BA242A84ABD3293E3AD35CDA400AB50428DC784B44FAACCAA5FAE40C0590045B5E632B552204ABF0E616DD66BDA0F" ma:contentTypeVersion="73" ma:contentTypeDescription="" ma:contentTypeScope="" ma:versionID="9de00a5f5954494ae107930a66ca92e2">
  <xsd:schema xmlns:xsd="http://www.w3.org/2001/XMLSchema" xmlns:xs="http://www.w3.org/2001/XMLSchema" xmlns:p="http://schemas.microsoft.com/office/2006/metadata/properties" xmlns:ns1="http://schemas.microsoft.com/sharepoint/v3" xmlns:ns2="http://schemas.microsoft.com/sharepoint/v3/fields" xmlns:ns3="1ed4137b-41b2-488b-8250-6d369ec27664" xmlns:ns4="f1161f5b-24a3-4c2d-bc81-44cb9325e8ee" targetNamespace="http://schemas.microsoft.com/office/2006/metadata/properties" ma:root="true" ma:fieldsID="074a45cdc06b655c19533db1d6232777" ns1:_="" ns2:_="" ns3:_="" ns4:_="">
    <xsd:import namespace="http://schemas.microsoft.com/sharepoint/v3"/>
    <xsd:import namespace="http://schemas.microsoft.com/sharepoint/v3/fields"/>
    <xsd:import namespace="1ed4137b-41b2-488b-8250-6d369ec27664"/>
    <xsd:import namespace="f1161f5b-24a3-4c2d-bc81-44cb9325e8ee"/>
    <xsd:element name="properties">
      <xsd:complexType>
        <xsd:sequence>
          <xsd:element name="documentManagement">
            <xsd:complexType>
              <xsd:all>
                <xsd:element ref="ns3:UndpClassificationLevel" minOccurs="0"/>
                <xsd:element ref="ns4:UNDPPOPPFunctionalArea" minOccurs="0"/>
                <xsd:element ref="ns3:UndpProjectNo" minOccurs="0"/>
                <xsd:element ref="ns4:Outcome1" minOccurs="0"/>
                <xsd:element ref="ns3:UndpDocStatus" minOccurs="0"/>
                <xsd:element ref="ns3:UndpOUCode" minOccurs="0"/>
                <xsd:element ref="ns3:UndpDocFormat" minOccurs="0"/>
                <xsd:element ref="ns3:UndpDocID" minOccurs="0"/>
                <xsd:element ref="ns4:PDC_x0020_Document_x0020_Category" minOccurs="0"/>
                <xsd:element ref="ns4:UNDPPublishedDate" minOccurs="0"/>
                <xsd:element ref="ns4:UNDPSummary" minOccurs="0"/>
                <xsd:element ref="ns3:TaxCatchAll" minOccurs="0"/>
                <xsd:element ref="ns3:TaxCatchAllLabel" minOccurs="0"/>
                <xsd:element ref="ns3:UndpDocTypeMMTaxHTField0" minOccurs="0"/>
                <xsd:element ref="ns3:UNDPCountryTaxHTField0" minOccurs="0"/>
                <xsd:element ref="ns3:UNDPDocumentCategoryTaxHTField0" minOccurs="0"/>
                <xsd:element ref="ns3:b6db62fdefd74bd188b0c1cc54de5bcf" minOccurs="0"/>
                <xsd:element ref="ns3:UN_x0020_LanguagesTaxHTField0" minOccurs="0"/>
                <xsd:element ref="ns3:c4e2ab2cc9354bbf9064eeb465a566ea" minOccurs="0"/>
                <xsd:element ref="ns3:UNDPFocusAreasTaxHTField0" minOccurs="0"/>
                <xsd:element ref="ns4:o4086b1782a74105bb5269035bccc8e9" minOccurs="0"/>
                <xsd:element ref="ns4:Project_x0020_Number" minOccurs="0"/>
                <xsd:element ref="ns4:idff2b682fce4d0680503cd9036a3260" minOccurs="0"/>
                <xsd:element ref="ns3:UndpIsTemplate" minOccurs="0"/>
                <xsd:element ref="ns4:gc6531b704974d528487414686b72f6f" minOccurs="0"/>
                <xsd:element ref="ns4:Project_x0020_Manager" minOccurs="0"/>
                <xsd:element ref="ns2:_Publisher" minOccurs="0"/>
                <xsd:element ref="ns4:_dlc_DocId" minOccurs="0"/>
                <xsd:element ref="ns4:_dlc_DocIdUrl" minOccurs="0"/>
                <xsd:element ref="ns4:_dlc_DocIdPersistId" minOccurs="0"/>
                <xsd:element ref="ns4:Document_x0020_Coverage_x0020_Period_x0020_Start_x0020_Date" minOccurs="0"/>
                <xsd:element ref="ns4:Document_x0020_Coverage_x0020_Period_x0020_End_x0020_Date" minOccurs="0"/>
                <xsd:element ref="ns1:RatedBy" minOccurs="0"/>
                <xsd:element ref="ns1:Ratings" minOccurs="0"/>
                <xsd:element ref="ns1:LikesCount" minOccurs="0"/>
                <xsd:element ref="ns1:LikedBy"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edBy" ma:index="5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53" nillable="true" ma:displayName="User ratings" ma:description="User ratings for the item" ma:hidden="true" ma:internalName="Ratings">
      <xsd:simpleType>
        <xsd:restriction base="dms:Note"/>
      </xsd:simpleType>
    </xsd:element>
    <xsd:element name="LikesCount" ma:index="54" nillable="true" ma:displayName="Number of Likes" ma:internalName="LikesCount">
      <xsd:simpleType>
        <xsd:restriction base="dms:Unknown"/>
      </xsd:simpleType>
    </xsd:element>
    <xsd:element name="LikedBy" ma:index="5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46" nillable="true" ma:displayName="Publisher" ma:description="The person who published the document" ma:hidden="true" ma:internalName="_Publish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4137b-41b2-488b-8250-6d369ec27664" elementFormDefault="qualified">
    <xsd:import namespace="http://schemas.microsoft.com/office/2006/documentManagement/types"/>
    <xsd:import namespace="http://schemas.microsoft.com/office/infopath/2007/PartnerControls"/>
    <xsd:element name="UndpClassificationLevel" ma:index="4" nillable="true" ma:displayName="Classification Level" ma:default="Internal Use Only" ma:description="re: UNDP Information Classification &amp; Handling Standard" ma:format="Dropdown" ma:internalName="UndpClassificationLevel">
      <xsd:simpleType>
        <xsd:restriction base="dms:Choice">
          <xsd:enumeration value="Internal Use Only"/>
          <xsd:enumeration value="Confidential"/>
          <xsd:enumeration value="Highly Confidential"/>
          <xsd:enumeration value="Public"/>
        </xsd:restriction>
      </xsd:simpleType>
    </xsd:element>
    <xsd:element name="UndpProjectNo" ma:index="8" nillable="true" ma:displayName="Project No" ma:description="If applicable, the Atlas Project Number that this document relates to." ma:internalName="UndpProjectNo" ma:readOnly="false">
      <xsd:simpleType>
        <xsd:restriction base="dms:Text">
          <xsd:maxLength value="12"/>
        </xsd:restriction>
      </xsd:simpleType>
    </xsd:element>
    <xsd:element name="UndpDocStatus" ma:index="10" nillable="true" ma:displayName="Document Status" ma:default="Draft" ma:description="The status of the document" ma:format="Dropdown" ma:internalName="UndpDocStatus">
      <xsd:simpleType>
        <xsd:restriction base="dms:Choice">
          <xsd:enumeration value="Draft"/>
          <xsd:enumeration value="Reviewed"/>
          <xsd:enumeration value="Approved"/>
          <xsd:enumeration value="Not Approved"/>
          <xsd:enumeration value="Final"/>
          <xsd:enumeration value="Expired"/>
        </xsd:restriction>
      </xsd:simpleType>
    </xsd:element>
    <xsd:element name="UndpOUCode" ma:index="11" nillable="true" ma:displayName="Unit Code" ma:description="The Atlas Unit Code of the authoring Unit" ma:format="Dropdown" ma:internalName="UndpOUCode">
      <xsd:simpleType>
        <xsd:restriction base="dms:Choice">
          <xsd:enumeration value="ABW"/>
          <xsd:enumeration value="AFG"/>
          <xsd:enumeration value="AGO"/>
          <xsd:enumeration value="AIA"/>
          <xsd:enumeration value="ALB"/>
          <xsd:enumeration value="ANT"/>
          <xsd:enumeration value="ARE"/>
          <xsd:enumeration value="ARG"/>
          <xsd:enumeration value="ARM"/>
          <xsd:enumeration value="ATG"/>
          <xsd:enumeration value="AZE"/>
          <xsd:enumeration value="BDI"/>
          <xsd:enumeration value="BEN"/>
          <xsd:enumeration value="BFA"/>
          <xsd:enumeration value="BGD"/>
          <xsd:enumeration value="BGR"/>
          <xsd:enumeration value="BHR"/>
          <xsd:enumeration value="BHS"/>
          <xsd:enumeration value="BIH"/>
          <xsd:enumeration value="BLR"/>
          <xsd:enumeration value="BLZ"/>
          <xsd:enumeration value="BMU"/>
          <xsd:enumeration value="BOL"/>
          <xsd:enumeration value="BRA"/>
          <xsd:enumeration value="BRB"/>
          <xsd:enumeration value="BRC"/>
          <xsd:enumeration value="BTN"/>
          <xsd:enumeration value="BWA"/>
          <xsd:enumeration value="CAF"/>
          <xsd:enumeration value="CHL"/>
          <xsd:enumeration value="CHN"/>
          <xsd:enumeration value="CIV"/>
          <xsd:enumeration value="CMR"/>
          <xsd:enumeration value="COD"/>
          <xsd:enumeration value="COG"/>
          <xsd:enumeration value="COK"/>
          <xsd:enumeration value="COL"/>
          <xsd:enumeration value="COM"/>
          <xsd:enumeration value="CPV"/>
          <xsd:enumeration value="CRC"/>
          <xsd:enumeration value="CRI"/>
          <xsd:enumeration value="CUB"/>
          <xsd:enumeration value="CUR"/>
          <xsd:enumeration value="CYM"/>
          <xsd:enumeration value="CYP"/>
          <xsd:enumeration value="DJI"/>
          <xsd:enumeration value="DMA"/>
          <xsd:enumeration value="DOM"/>
          <xsd:enumeration value="DZA"/>
          <xsd:enumeration value="ECU"/>
          <xsd:enumeration value="EGY"/>
          <xsd:enumeration value="ERI"/>
          <xsd:enumeration value="ETH"/>
          <xsd:enumeration value="FJI"/>
          <xsd:enumeration value="FSM"/>
          <xsd:enumeration value="GAB"/>
          <xsd:enumeration value="GEO"/>
          <xsd:enumeration value="GHA"/>
          <xsd:enumeration value="GIN"/>
          <xsd:enumeration value="GMB"/>
          <xsd:enumeration value="GNB"/>
          <xsd:enumeration value="GNQ"/>
          <xsd:enumeration value="GRD"/>
          <xsd:enumeration value="GTM"/>
          <xsd:enumeration value="GUY"/>
          <xsd:enumeration value="HND"/>
          <xsd:enumeration value="HRV"/>
          <xsd:enumeration value="HTI"/>
          <xsd:enumeration value="IDN"/>
          <xsd:enumeration value="IND"/>
          <xsd:enumeration value="IRN"/>
          <xsd:enumeration value="IRQ"/>
          <xsd:enumeration value="JAM"/>
          <xsd:enumeration value="JOR"/>
          <xsd:enumeration value="KAZ"/>
          <xsd:enumeration value="KEN"/>
          <xsd:enumeration value="KGZ"/>
          <xsd:enumeration value="KHM"/>
          <xsd:enumeration value="KIR"/>
          <xsd:enumeration value="KNA"/>
          <xsd:enumeration value="KOR"/>
          <xsd:enumeration value="KOS"/>
          <xsd:enumeration value="KWT"/>
          <xsd:enumeration value="LAO"/>
          <xsd:enumeration value="LBN"/>
          <xsd:enumeration value="LBR"/>
          <xsd:enumeration value="LBY"/>
          <xsd:enumeration value="LCA"/>
          <xsd:enumeration value="LKA"/>
          <xsd:enumeration value="LSO"/>
          <xsd:enumeration value="LTU"/>
          <xsd:enumeration value="LVA"/>
          <xsd:enumeration value="MAR"/>
          <xsd:enumeration value="MDA"/>
          <xsd:enumeration value="MDG"/>
          <xsd:enumeration value="MDV"/>
          <xsd:enumeration value="MEX"/>
          <xsd:enumeration value="MHL"/>
          <xsd:enumeration value="MKD"/>
          <xsd:enumeration value="MLI"/>
          <xsd:enumeration value="MMR"/>
          <xsd:enumeration value="MNE"/>
          <xsd:enumeration value="MNG"/>
          <xsd:enumeration value="MOZ"/>
          <xsd:enumeration value="MRT"/>
          <xsd:enumeration value="MSR"/>
          <xsd:enumeration value="MUS"/>
          <xsd:enumeration value="MWI"/>
          <xsd:enumeration value="MYS"/>
          <xsd:enumeration value="NAM"/>
          <xsd:enumeration value="NER"/>
          <xsd:enumeration value="NGA"/>
          <xsd:enumeration value="NIC"/>
          <xsd:enumeration value="NIU"/>
          <xsd:enumeration value="NPL"/>
          <xsd:enumeration value="NRU"/>
          <xsd:enumeration value="PAK"/>
          <xsd:enumeration value="PAL"/>
          <xsd:enumeration value="PAN"/>
          <xsd:enumeration value="PER"/>
          <xsd:enumeration value="PHL"/>
          <xsd:enumeration value="PLW"/>
          <xsd:enumeration value="PNG"/>
          <xsd:enumeration value="POL"/>
          <xsd:enumeration value="PRK"/>
          <xsd:enumeration value="PRY"/>
          <xsd:enumeration value="PSC"/>
          <xsd:enumeration value="QAT"/>
          <xsd:enumeration value="R11"/>
          <xsd:enumeration value="R12"/>
          <xsd:enumeration value="R44"/>
          <xsd:enumeration value="R45"/>
          <xsd:enumeration value="R46"/>
          <xsd:enumeration value="R47"/>
          <xsd:enumeration value="RJB"/>
          <xsd:enumeration value="ROU"/>
          <xsd:enumeration value="RUS"/>
          <xsd:enumeration value="RWA"/>
          <xsd:enumeration value="SAU"/>
          <xsd:enumeration value="SDN"/>
          <xsd:enumeration value="SEN"/>
          <xsd:enumeration value="SLB"/>
          <xsd:enumeration value="SLE"/>
          <xsd:enumeration value="SLV"/>
          <xsd:enumeration value="SOM"/>
          <xsd:enumeration value="SRB"/>
          <xsd:enumeration value="SSD"/>
          <xsd:enumeration value="STP"/>
          <xsd:enumeration value="SUR"/>
          <xsd:enumeration value="SVK"/>
          <xsd:enumeration value="SWZ"/>
          <xsd:enumeration value="SYC"/>
          <xsd:enumeration value="SYR"/>
          <xsd:enumeration value="TCA"/>
          <xsd:enumeration value="TCD"/>
          <xsd:enumeration value="TGO"/>
          <xsd:enumeration value="THA"/>
          <xsd:enumeration value="TJK"/>
          <xsd:enumeration value="TKL"/>
          <xsd:enumeration value="TKM"/>
          <xsd:enumeration value="TLS"/>
          <xsd:enumeration value="TON"/>
          <xsd:enumeration value="TTO"/>
          <xsd:enumeration value="TUN"/>
          <xsd:enumeration value="TUR"/>
          <xsd:enumeration value="TUV"/>
          <xsd:enumeration value="TZA"/>
          <xsd:enumeration value="UGA"/>
          <xsd:enumeration value="UKR"/>
          <xsd:enumeration value="UNV"/>
          <xsd:enumeration value="URY"/>
          <xsd:enumeration value="UZB"/>
          <xsd:enumeration value="VCT"/>
          <xsd:enumeration value="VEN"/>
          <xsd:enumeration value="VGB"/>
          <xsd:enumeration value="VNM"/>
          <xsd:enumeration value="VUT"/>
          <xsd:enumeration value="WSM"/>
          <xsd:enumeration value="YEM"/>
          <xsd:enumeration value="ZAF"/>
          <xsd:enumeration value="ZMB"/>
          <xsd:enumeration value="ZWE"/>
          <xsd:enumeration value="H01"/>
          <xsd:enumeration value="H02"/>
          <xsd:enumeration value="H03"/>
          <xsd:enumeration value="H04"/>
          <xsd:enumeration value="H05"/>
          <xsd:enumeration value="H10"/>
          <xsd:enumeration value="H11"/>
          <xsd:enumeration value="H13"/>
          <xsd:enumeration value="H13"/>
          <xsd:enumeration value="H14"/>
          <xsd:enumeration value="H15"/>
          <xsd:enumeration value="H17"/>
          <xsd:enumeration value="H18"/>
          <xsd:enumeration value="H19"/>
          <xsd:enumeration value="H20"/>
          <xsd:enumeration value="H21"/>
          <xsd:enumeration value="H22"/>
          <xsd:enumeration value="H23"/>
          <xsd:enumeration value="H24"/>
          <xsd:enumeration value="H25"/>
          <xsd:enumeration value="H26"/>
          <xsd:enumeration value="H27"/>
          <xsd:enumeration value="H28"/>
          <xsd:enumeration value="H30"/>
          <xsd:enumeration value="H31"/>
          <xsd:enumeration value="H35"/>
          <xsd:enumeration value="H42"/>
          <xsd:enumeration value="H43"/>
          <xsd:enumeration value="H45"/>
          <xsd:enumeration value="H46"/>
          <xsd:enumeration value="H48"/>
          <xsd:enumeration value="H49"/>
          <xsd:enumeration value="H51"/>
          <xsd:enumeration value="H54"/>
          <xsd:enumeration value="H56"/>
          <xsd:enumeration value="H57"/>
          <xsd:enumeration value="H58"/>
          <xsd:enumeration value="H59"/>
          <xsd:enumeration value="H61"/>
          <xsd:enumeration value="H62"/>
          <xsd:enumeration value="H70"/>
          <xsd:enumeration value="H71"/>
        </xsd:restriction>
      </xsd:simpleType>
    </xsd:element>
    <xsd:element name="UndpDocFormat" ma:index="12" nillable="true" ma:displayName="Document Medium" ma:description="The medium/format from which this document originated (i.e. Fax, Paper, eDocument etc.)" ma:format="Dropdown" ma:internalName="UndpDocFormat">
      <xsd:simpleType>
        <xsd:restriction base="dms:Choice">
          <xsd:enumeration value="E-Document"/>
          <xsd:enumeration value="Letter/Paper"/>
          <xsd:enumeration value="E-Mail"/>
          <xsd:enumeration value="Fax/Telecopy"/>
          <xsd:enumeration value="Audio"/>
          <xsd:enumeration value="Database"/>
          <xsd:enumeration value="Image/Picture"/>
          <xsd:enumeration value="Instant Message"/>
          <xsd:enumeration value="Social Media"/>
        </xsd:restriction>
      </xsd:simpleType>
    </xsd:element>
    <xsd:element name="UndpDocID" ma:index="14" nillable="true" ma:displayName="Doc ID" ma:description="The Unique ID number for this document. Reserve for System Use." ma:internalName="UndpDocID">
      <xsd:simpleType>
        <xsd:restriction base="dms:Text">
          <xsd:maxLength value="35"/>
        </xsd:restriction>
      </xsd:simpleType>
    </xsd:element>
    <xsd:element name="TaxCatchAll" ma:index="23" nillable="true" ma:displayName="Taxonomy Catch All Column" ma:hidden="true" ma:list="{ebf97bad-dcbe-4f0d-9a23-b800605d6ac9}" ma:internalName="TaxCatchAll" ma:showField="CatchAllData" ma:web="f1161f5b-24a3-4c2d-bc81-44cb9325e8ee">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ebf97bad-dcbe-4f0d-9a23-b800605d6ac9}" ma:internalName="TaxCatchAllLabel" ma:readOnly="true" ma:showField="CatchAllDataLabel" ma:web="f1161f5b-24a3-4c2d-bc81-44cb9325e8ee">
      <xsd:complexType>
        <xsd:complexContent>
          <xsd:extension base="dms:MultiChoiceLookup">
            <xsd:sequence>
              <xsd:element name="Value" type="dms:Lookup" maxOccurs="unbounded" minOccurs="0" nillable="true"/>
            </xsd:sequence>
          </xsd:extension>
        </xsd:complexContent>
      </xsd:complexType>
    </xsd:element>
    <xsd:element name="UndpDocTypeMMTaxHTField0" ma:index="25" nillable="true" ma:taxonomy="true" ma:internalName="UndpDocTypeMMTaxHTField0" ma:taxonomyFieldName="UndpDocTypeMM" ma:displayName="Document Type" ma:default="" ma:fieldId="{ef94467a-fb76-4b42-91a0-5b5bdb6c8d34}" ma:sspId="28e6c43a-9e99-4bdd-9574-a0fa4ea3b61e" ma:termSetId="9ee71e91-19a9-476b-852f-3c2a633960f8" ma:anchorId="00000000-0000-0000-0000-000000000000" ma:open="false" ma:isKeyword="false">
      <xsd:complexType>
        <xsd:sequence>
          <xsd:element ref="pc:Terms" minOccurs="0" maxOccurs="1"/>
        </xsd:sequence>
      </xsd:complexType>
    </xsd:element>
    <xsd:element name="UNDPCountryTaxHTField0" ma:index="27" nillable="true" ma:taxonomy="true" ma:internalName="UNDPCountryTaxHTField0" ma:taxonomyFieldName="UNDPCountry" ma:displayName="Applies To Unit/Office/Country" ma:default="" ma:fieldId="{81e4cc14-7d66-47aa-92fc-e5e3ceab8cf9}" ma:taxonomyMulti="true" ma:sspId="28e6c43a-9e99-4bdd-9574-a0fa4ea3b61e" ma:termSetId="442a42f2-fc2a-49a0-9036-6cd97a005fbd" ma:anchorId="00000000-0000-0000-0000-000000000000" ma:open="false" ma:isKeyword="false">
      <xsd:complexType>
        <xsd:sequence>
          <xsd:element ref="pc:Terms" minOccurs="0" maxOccurs="1"/>
        </xsd:sequence>
      </xsd:complexType>
    </xsd:element>
    <xsd:element name="UNDPDocumentCategoryTaxHTField0" ma:index="30" nillable="true" ma:taxonomy="true" ma:internalName="UNDPDocumentCategoryTaxHTField0" ma:taxonomyFieldName="UNDPDocumentCategory" ma:displayName="Document Category" ma:readOnly="false" ma:default="" ma:fieldId="{30683383-b7b1-438d-8f61-9bf6b516a9e8}" ma:sspId="28e6c43a-9e99-4bdd-9574-a0fa4ea3b61e" ma:termSetId="353ae5a2-1c9c-42f6-bb56-cf3ba72fb601" ma:anchorId="00000000-0000-0000-0000-000000000000" ma:open="false" ma:isKeyword="false">
      <xsd:complexType>
        <xsd:sequence>
          <xsd:element ref="pc:Terms" minOccurs="0" maxOccurs="1"/>
        </xsd:sequence>
      </xsd:complexType>
    </xsd:element>
    <xsd:element name="b6db62fdefd74bd188b0c1cc54de5bcf" ma:index="32" nillable="true" ma:taxonomy="true" ma:internalName="b6db62fdefd74bd188b0c1cc54de5bcf" ma:taxonomyFieldName="UndpUnitMM" ma:displayName="Responsible Unit/Office" ma:readOnly="false" ma:default="" ma:fieldId="{b6db62fd-efd7-4bd1-88b0-c1cc54de5bcf}" ma:taxonomyMulti="true" ma:sspId="28e6c43a-9e99-4bdd-9574-a0fa4ea3b61e" ma:termSetId="41041907-3ad1-4549-b766-200fd229bd1c" ma:anchorId="00000000-0000-0000-0000-000000000000" ma:open="false" ma:isKeyword="false">
      <xsd:complexType>
        <xsd:sequence>
          <xsd:element ref="pc:Terms" minOccurs="0" maxOccurs="1"/>
        </xsd:sequence>
      </xsd:complexType>
    </xsd:element>
    <xsd:element name="UN_x0020_LanguagesTaxHTField0" ma:index="33" nillable="true" ma:taxonomy="true" ma:internalName="UN_x0020_LanguagesTaxHTField0" ma:taxonomyFieldName="UN_x0020_Languages" ma:displayName="UN Languages" ma:readOnly="false" ma:default="1;#English|7f98b732-4b5b-4b70-ba90-a0eff09b5d2d" ma:fieldId="{41a2b052-e54a-4bfe-83da-6da45935c81e}" ma:sspId="28e6c43a-9e99-4bdd-9574-a0fa4ea3b61e" ma:termSetId="b4046108-c9b1-4d97-ad16-d3846fb24317" ma:anchorId="45d05d46-9bc9-40df-8618-9658690cf41e" ma:open="false" ma:isKeyword="false">
      <xsd:complexType>
        <xsd:sequence>
          <xsd:element ref="pc:Terms" minOccurs="0" maxOccurs="1"/>
        </xsd:sequence>
      </xsd:complexType>
    </xsd:element>
    <xsd:element name="c4e2ab2cc9354bbf9064eeb465a566ea" ma:index="34" nillable="true" ma:taxonomy="true" ma:internalName="c4e2ab2cc9354bbf9064eeb465a566ea" ma:taxonomyFieldName="eRegFilingCodeMM" ma:displayName="eFiling Code" ma:readOnly="false" ma:default="" ma:fieldId="{c4e2ab2c-c935-4bbf-9064-eeb465a566ea}" ma:sspId="28e6c43a-9e99-4bdd-9574-a0fa4ea3b61e" ma:termSetId="3f69c20a-3173-4973-84b2-95ebea5be078" ma:anchorId="f37a81ce-dd31-4fa3-b388-af2156d559de" ma:open="false" ma:isKeyword="false">
      <xsd:complexType>
        <xsd:sequence>
          <xsd:element ref="pc:Terms" minOccurs="0" maxOccurs="1"/>
        </xsd:sequence>
      </xsd:complexType>
    </xsd:element>
    <xsd:element name="UNDPFocusAreasTaxHTField0" ma:index="35" nillable="true" ma:taxonomy="true" ma:internalName="UNDPFocusAreasTaxHTField0" ma:taxonomyFieldName="UNDPFocusAreas" ma:displayName="Focus Area" ma:readOnly="false" ma:default="" ma:fieldId="{c0f5d6bc-94c2-4efb-8cb3-448ca9792810}" ma:taxonomyMulti="true" ma:sspId="28e6c43a-9e99-4bdd-9574-a0fa4ea3b61e" ma:termSetId="5595b894-23d9-4524-8855-5c6c69b8bcc7" ma:anchorId="00000000-0000-0000-0000-000000000000" ma:open="false" ma:isKeyword="false">
      <xsd:complexType>
        <xsd:sequence>
          <xsd:element ref="pc:Terms" minOccurs="0" maxOccurs="1"/>
        </xsd:sequence>
      </xsd:complexType>
    </xsd:element>
    <xsd:element name="UndpIsTemplate" ma:index="43" nillable="true" ma:displayName="Template" ma:default="No" ma:description="Is this document a template or model upon which other documents should be based?" ma:format="RadioButtons" ma:hidden="true" ma:internalName="UndpIsTemplate"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f1161f5b-24a3-4c2d-bc81-44cb9325e8ee" elementFormDefault="qualified">
    <xsd:import namespace="http://schemas.microsoft.com/office/2006/documentManagement/types"/>
    <xsd:import namespace="http://schemas.microsoft.com/office/infopath/2007/PartnerControls"/>
    <xsd:element name="UNDPPOPPFunctionalArea" ma:index="5" nillable="true" ma:displayName="Functional Area" ma:description="The Functional Area (as defined in POPP) of this document" ma:format="Dropdown" ma:internalName="UNDPPOPPFunctionalArea" ma:readOnly="false">
      <xsd:simpleType>
        <xsd:restriction base="dms:Choice">
          <xsd:enumeration value="Administrative Services"/>
          <xsd:enumeration value="Contract and Procurement"/>
          <xsd:enumeration value="Ethics"/>
          <xsd:enumeration value="Financial Resources"/>
          <xsd:enumeration value="Human Resources"/>
          <xsd:enumeration value="Information and Communications Technology"/>
          <xsd:enumeration value="Management of Crisis and Special Development Situations"/>
          <xsd:enumeration value="Partnerships"/>
          <xsd:enumeration value="Programme and Project"/>
          <xsd:enumeration value="Results &amp; Accountability"/>
          <xsd:enumeration value="Prescriptive Content"/>
          <xsd:enumeration value="Security"/>
        </xsd:restriction>
      </xsd:simpleType>
    </xsd:element>
    <xsd:element name="Outcome1" ma:index="9" nillable="true" ma:displayName="Output No" ma:internalName="Outcome1" ma:readOnly="false">
      <xsd:simpleType>
        <xsd:restriction base="dms:Text">
          <xsd:maxLength value="8"/>
        </xsd:restriction>
      </xsd:simpleType>
    </xsd:element>
    <xsd:element name="PDC_x0020_Document_x0020_Category" ma:index="15" nillable="true" ma:displayName="PDC Document Category" ma:default="Project" ma:format="Dropdown" ma:internalName="PDC_x0020_Document_x0020_Category" ma:readOnly="false">
      <xsd:simpleType>
        <xsd:restriction base="dms:Choice">
          <xsd:enumeration value="Project"/>
          <xsd:enumeration value="Proposal"/>
        </xsd:restriction>
      </xsd:simpleType>
    </xsd:element>
    <xsd:element name="UNDPPublishedDate" ma:index="19" nillable="true" ma:displayName="Published Date" ma:description="The date the document was published" ma:format="DateOnly" ma:hidden="true" ma:internalName="UNDPPublishedDate" ma:readOnly="false">
      <xsd:simpleType>
        <xsd:restriction base="dms:DateTime"/>
      </xsd:simpleType>
    </xsd:element>
    <xsd:element name="UNDPSummary" ma:index="21" nillable="true" ma:displayName="Summary" ma:description="A brief description or summary of the document that will displayed in search results." ma:hidden="true" ma:internalName="UNDPSummary" ma:readOnly="false">
      <xsd:simpleType>
        <xsd:restriction base="dms:Note"/>
      </xsd:simpleType>
    </xsd:element>
    <xsd:element name="o4086b1782a74105bb5269035bccc8e9" ma:index="39" nillable="true" ma:taxonomy="true" ma:internalName="o4086b1782a74105bb5269035bccc8e9" ma:taxonomyFieldName="Atlas_x0020_Document_x0020_Status" ma:displayName="PDC Document Status" ma:indexed="true" ma:default="763;#Draft|121d40a5-e62e-4d42-82e4-d6d12003de0a" ma:fieldId="{84086b17-82a7-4105-bb52-69035bccc8e9}" ma:sspId="28e6c43a-9e99-4bdd-9574-a0fa4ea3b61e" ma:termSetId="25903f6f-cbc1-40ed-9940-25d83ada12cd" ma:anchorId="00000000-0000-0000-0000-000000000000" ma:open="false" ma:isKeyword="false">
      <xsd:complexType>
        <xsd:sequence>
          <xsd:element ref="pc:Terms" minOccurs="0" maxOccurs="1"/>
        </xsd:sequence>
      </xsd:complexType>
    </xsd:element>
    <xsd:element name="Project_x0020_Number" ma:index="40" nillable="true" ma:displayName="Project Number" ma:hidden="true" ma:internalName="Project_x0020_Number" ma:readOnly="false">
      <xsd:simpleType>
        <xsd:restriction base="dms:Text">
          <xsd:maxLength value="8"/>
        </xsd:restriction>
      </xsd:simpleType>
    </xsd:element>
    <xsd:element name="idff2b682fce4d0680503cd9036a3260" ma:index="41" nillable="true" ma:taxonomy="true" ma:internalName="idff2b682fce4d0680503cd9036a3260" ma:taxonomyFieldName="Atlas_x0020_Document_x0020_Type" ma:displayName="PDC Document Type" ma:default="" ma:fieldId="{2dff2b68-2fce-4d06-8050-3cd9036a3260}" ma:sspId="28e6c43a-9e99-4bdd-9574-a0fa4ea3b61e" ma:termSetId="30d68b81-e6e1-44c0-83ea-00369bf2f000" ma:anchorId="00000000-0000-0000-0000-000000000000" ma:open="false" ma:isKeyword="false">
      <xsd:complexType>
        <xsd:sequence>
          <xsd:element ref="pc:Terms" minOccurs="0" maxOccurs="1"/>
        </xsd:sequence>
      </xsd:complexType>
    </xsd:element>
    <xsd:element name="gc6531b704974d528487414686b72f6f" ma:index="44" nillable="true" ma:taxonomy="true" ma:internalName="gc6531b704974d528487414686b72f6f" ma:taxonomyFieldName="Operating_x0020_Unit0" ma:displayName="Operating Unit" ma:default="" ma:fieldId="{0c6531b7-0497-4d52-8487-414686b72f6f}" ma:sspId="28e6c43a-9e99-4bdd-9574-a0fa4ea3b61e" ma:termSetId="4a12f052-e370-4dc7-89e6-088c48edbf4d" ma:anchorId="00000000-0000-0000-0000-000000000000" ma:open="false" ma:isKeyword="false">
      <xsd:complexType>
        <xsd:sequence>
          <xsd:element ref="pc:Terms" minOccurs="0" maxOccurs="1"/>
        </xsd:sequence>
      </xsd:complexType>
    </xsd:element>
    <xsd:element name="Project_x0020_Manager" ma:index="45" nillable="true" ma:displayName="Project Manager" ma:hidden="true" ma:internalName="Project_x0020_Manager" ma:readOnly="false">
      <xsd:simpleType>
        <xsd:restriction base="dms:Text">
          <xsd:maxLength value="50"/>
        </xsd:restriction>
      </xsd:simpleType>
    </xsd:element>
    <xsd:element name="_dlc_DocId" ma:index="47" nillable="true" ma:displayName="Document ID Value" ma:description="The value of the document ID assigned to this item." ma:internalName="_dlc_DocId" ma:readOnly="true">
      <xsd:simpleType>
        <xsd:restriction base="dms:Text"/>
      </xsd:simpleType>
    </xsd:element>
    <xsd:element name="_dlc_DocIdUrl" ma:index="4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9" nillable="true" ma:displayName="Persist ID" ma:description="Keep ID on add." ma:hidden="true" ma:internalName="_dlc_DocIdPersistId" ma:readOnly="true">
      <xsd:simpleType>
        <xsd:restriction base="dms:Boolean"/>
      </xsd:simpleType>
    </xsd:element>
    <xsd:element name="Document_x0020_Coverage_x0020_Period_x0020_Start_x0020_Date" ma:index="50" nillable="true" ma:displayName="Document Coverage Period Start Date" ma:description="The period start date of the document covers or is valid (E.g. project start date specified in a project document, start date of the period covered by a project review report, a donor report, etc.)" ma:format="DateOnly" ma:internalName="Document_x0020_Coverage_x0020_Period_x0020_Start_x0020_Date">
      <xsd:simpleType>
        <xsd:restriction base="dms:DateTime"/>
      </xsd:simpleType>
    </xsd:element>
    <xsd:element name="Document_x0020_Coverage_x0020_Period_x0020_End_x0020_Date" ma:index="51" nillable="true" ma:displayName="Document Coverage Period End Date" ma:description="The period end date of the document covers or is valid (E.g. End date specified in a project document, period end date of review report, signed or published date if period is not relevant, such as MoU or Tender)" ma:format="DateOnly" ma:internalName="Document_x0020_Coverage_x0020_Period_x0020_End_x0020_Date" ma:readOnly="false">
      <xsd:simpleType>
        <xsd:restriction base="dms:DateTime"/>
      </xsd:simpleType>
    </xsd:element>
    <xsd:element name="SharedWithUsers" ma:index="5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29" ma:displayName="Content Type"/>
        <xsd:element ref="dc:title" minOccurs="0" maxOccurs="1" ma:index="1" ma:displayName="Title"/>
        <xsd:element ref="dc:subject" minOccurs="0" maxOccurs="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8e6c43a-9e99-4bdd-9574-a0fa4ea3b61e" ContentTypeId="0x010100F075C04BA242A84ABD3293E3AD35CDA4"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UNDPDocumentCategoryTaxHTField0 xmlns="1ed4137b-41b2-488b-8250-6d369ec27664">
      <Terms xmlns="http://schemas.microsoft.com/office/infopath/2007/PartnerControls"/>
    </UNDPDocumentCategoryTaxHTField0>
    <b6db62fdefd74bd188b0c1cc54de5bcf xmlns="1ed4137b-41b2-488b-8250-6d369ec27664">
      <Terms xmlns="http://schemas.microsoft.com/office/infopath/2007/PartnerControls"/>
    </b6db62fdefd74bd188b0c1cc54de5bcf>
    <UNDPPublishedDate xmlns="f1161f5b-24a3-4c2d-bc81-44cb9325e8ee">2014-06-18T09:00:00+00:00</UNDPPublishedDate>
    <UndpDocFormat xmlns="1ed4137b-41b2-488b-8250-6d369ec27664" xsi:nil="true"/>
    <UNDPCountryTaxHTField0 xmlns="1ed4137b-41b2-488b-8250-6d369ec27664">
      <Terms xmlns="http://schemas.microsoft.com/office/infopath/2007/PartnerControls"/>
    </UNDPCountryTaxHTField0>
    <UNDPSummary xmlns="f1161f5b-24a3-4c2d-bc81-44cb9325e8ee" xsi:nil="true"/>
    <UndpOUCode xmlns="1ed4137b-41b2-488b-8250-6d369ec27664" xsi:nil="true"/>
    <UndpDocTypeMMTaxHTField0 xmlns="1ed4137b-41b2-488b-8250-6d369ec27664">
      <Terms xmlns="http://schemas.microsoft.com/office/infopath/2007/PartnerControls"/>
    </UndpDocTypeMMTaxHTField0>
    <UNDPFocusAreasTaxHTField0 xmlns="1ed4137b-41b2-488b-8250-6d369ec27664">
      <Terms xmlns="http://schemas.microsoft.com/office/infopath/2007/PartnerControls"/>
    </UNDPFocusAreasTaxHTField0>
    <PDC_x0020_Document_x0020_Category xmlns="f1161f5b-24a3-4c2d-bc81-44cb9325e8ee">Project</PDC_x0020_Document_x0020_Category>
    <idff2b682fce4d0680503cd9036a3260 xmlns="f1161f5b-24a3-4c2d-bc81-44cb9325e8ee">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10be685e-4bef-4aec-b905-4df3748c0781</TermId>
        </TermInfo>
      </Terms>
    </idff2b682fce4d0680503cd9036a3260>
    <_Publisher xmlns="http://schemas.microsoft.com/sharepoint/v3/fields" xsi:nil="true"/>
    <o4086b1782a74105bb5269035bccc8e9 xmlns="f1161f5b-24a3-4c2d-bc81-44cb9325e8ee">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121d40a5-e62e-4d42-82e4-d6d12003de0a</TermId>
        </TermInfo>
      </Terms>
    </o4086b1782a74105bb5269035bccc8e9>
    <UNDPPOPPFunctionalArea xmlns="f1161f5b-24a3-4c2d-bc81-44cb9325e8ee">Programme and Project</UNDPPOPPFunctionalArea>
    <Project_x0020_Number xmlns="f1161f5b-24a3-4c2d-bc81-44cb9325e8ee" xsi:nil="true"/>
    <Project_x0020_Manager xmlns="f1161f5b-24a3-4c2d-bc81-44cb9325e8ee" xsi:nil="true"/>
    <TaxCatchAll xmlns="1ed4137b-41b2-488b-8250-6d369ec27664">
      <Value>763</Value>
      <Value>1458</Value>
      <Value>1107</Value>
      <Value>1</Value>
    </TaxCatchAll>
    <c4e2ab2cc9354bbf9064eeb465a566ea xmlns="1ed4137b-41b2-488b-8250-6d369ec27664">
      <Terms xmlns="http://schemas.microsoft.com/office/infopath/2007/PartnerControls"/>
    </c4e2ab2cc9354bbf9064eeb465a566ea>
    <UndpProjectNo xmlns="1ed4137b-41b2-488b-8250-6d369ec27664">00062087</UndpProjectNo>
    <UndpDocStatus xmlns="1ed4137b-41b2-488b-8250-6d369ec27664">Draft</UndpDocStatus>
    <Outcome1 xmlns="f1161f5b-24a3-4c2d-bc81-44cb9325e8ee" xsi:nil="true"/>
    <UndpClassificationLevel xmlns="1ed4137b-41b2-488b-8250-6d369ec27664">Public</UndpClassificationLevel>
    <UndpIsTemplate xmlns="1ed4137b-41b2-488b-8250-6d369ec27664">No</UndpIsTemplate>
    <UndpDocID xmlns="1ed4137b-41b2-488b-8250-6d369ec27664" xsi:nil="true"/>
    <UN_x0020_LanguagesTaxHTField0 xmlns="1ed4137b-41b2-488b-8250-6d369ec2766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7f98b732-4b5b-4b70-ba90-a0eff09b5d2d</TermId>
        </TermInfo>
      </Terms>
    </UN_x0020_LanguagesTaxHTField0>
    <gc6531b704974d528487414686b72f6f xmlns="f1161f5b-24a3-4c2d-bc81-44cb9325e8ee">
      <Terms xmlns="http://schemas.microsoft.com/office/infopath/2007/PartnerControls">
        <TermInfo xmlns="http://schemas.microsoft.com/office/infopath/2007/PartnerControls">
          <TermName xmlns="http://schemas.microsoft.com/office/infopath/2007/PartnerControls">IRQ</TermName>
          <TermId xmlns="http://schemas.microsoft.com/office/infopath/2007/PartnerControls">e1e51b8b-e5a4-4466-a8c5-0d256bb12a90</TermId>
        </TermInfo>
      </Terms>
    </gc6531b704974d528487414686b72f6f>
    <_dlc_DocId xmlns="f1161f5b-24a3-4c2d-bc81-44cb9325e8ee">ATLASPDC-4-18053</_dlc_DocId>
    <_dlc_DocIdUrl xmlns="f1161f5b-24a3-4c2d-bc81-44cb9325e8ee">
      <Url>https://info.undp.org/docs/pdc/_layouts/DocIdRedir.aspx?ID=ATLASPDC-4-18053</Url>
      <Description>ATLASPDC-4-18053</Description>
    </_dlc_DocIdUrl>
    <Document_x0020_Coverage_x0020_Period_x0020_Start_x0020_Date xmlns="f1161f5b-24a3-4c2d-bc81-44cb9325e8ee" xsi:nil="true"/>
    <Document_x0020_Coverage_x0020_Period_x0020_End_x0020_Date xmlns="f1161f5b-24a3-4c2d-bc81-44cb9325e8ee" xsi:nil="true"/>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B213507-8AC2-4394-9AA7-D92726F63461}"/>
</file>

<file path=customXml/itemProps2.xml><?xml version="1.0" encoding="utf-8"?>
<ds:datastoreItem xmlns:ds="http://schemas.openxmlformats.org/officeDocument/2006/customXml" ds:itemID="{CD76B0AA-F014-415C-B909-B505EDB0CA74}"/>
</file>

<file path=customXml/itemProps3.xml><?xml version="1.0" encoding="utf-8"?>
<ds:datastoreItem xmlns:ds="http://schemas.openxmlformats.org/officeDocument/2006/customXml" ds:itemID="{3099008C-A2AB-431A-B20B-84708705A099}"/>
</file>

<file path=customXml/itemProps4.xml><?xml version="1.0" encoding="utf-8"?>
<ds:datastoreItem xmlns:ds="http://schemas.openxmlformats.org/officeDocument/2006/customXml" ds:itemID="{DFC96E9D-76BF-44D8-8712-2CD78DDBBEEF}"/>
</file>

<file path=customXml/itemProps5.xml><?xml version="1.0" encoding="utf-8"?>
<ds:datastoreItem xmlns:ds="http://schemas.openxmlformats.org/officeDocument/2006/customXml" ds:itemID="{EDAA119D-D135-4EDE-8835-2DBBDF1E5994}"/>
</file>

<file path=docProps/app.xml><?xml version="1.0" encoding="utf-8"?>
<Properties xmlns="http://schemas.openxmlformats.org/officeDocument/2006/extended-properties" xmlns:vt="http://schemas.openxmlformats.org/officeDocument/2006/docPropsVTypes">
  <Template>Essential</Template>
  <TotalTime>1427</TotalTime>
  <Words>4183</Words>
  <Application>Microsoft Office PowerPoint</Application>
  <PresentationFormat>On-screen Show (4:3)</PresentationFormat>
  <Paragraphs>587</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المحاور الرئيسية للإدارة الرشيدة</vt:lpstr>
      <vt:lpstr>PowerPoint Presentation</vt:lpstr>
      <vt:lpstr>PowerPoint Presentation</vt:lpstr>
      <vt:lpstr>PowerPoint Presentation</vt:lpstr>
      <vt:lpstr>PowerPoint Presentation</vt:lpstr>
      <vt:lpstr>PowerPoint Presentation</vt:lpstr>
      <vt:lpstr>PowerPoint Presentation</vt:lpstr>
      <vt:lpstr>تخطيط قياس الاداء (deliverable 3 pg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Roger EL Khoury</dc:creator>
  <cp:lastModifiedBy>Jane Brouillette</cp:lastModifiedBy>
  <cp:revision>142</cp:revision>
  <dcterms:created xsi:type="dcterms:W3CDTF">2014-03-17T09:35:39Z</dcterms:created>
  <dcterms:modified xsi:type="dcterms:W3CDTF">2014-06-17T12:49:51Z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0x010100F075C04BA242A84ABD3293E3AD35CDA400AB50428DC784B44FAACCAA5FAE40C0590045B5E632B552204ABF0E616DD66BDA0F</vt:lpwstr>
  </property>
  <property fmtid="{D5CDD505-2E9C-101B-9397-08002B2CF9AE}" pid="3" name="_dlc_DocIdItemGuid">
    <vt:lpwstr>7532fc11-1f11-4c33-8b2c-2b218da4c44e</vt:lpwstr>
  </property>
  <property fmtid="{D5CDD505-2E9C-101B-9397-08002B2CF9AE}" pid="4" name="UNDPCountry">
    <vt:lpwstr/>
  </property>
  <property fmtid="{D5CDD505-2E9C-101B-9397-08002B2CF9AE}" pid="5" name="Atlas_x0020_Document_x0020_Type">
    <vt:lpwstr>235;#Other|31c9cb5b-e3a5-4ce8-95bd-eda20410466c</vt:lpwstr>
  </property>
  <property fmtid="{D5CDD505-2E9C-101B-9397-08002B2CF9AE}" pid="6" name="UndpDocTypeMM">
    <vt:lpwstr/>
  </property>
  <property fmtid="{D5CDD505-2E9C-101B-9397-08002B2CF9AE}" pid="7" name="UNDPDocumentCategory">
    <vt:lpwstr/>
  </property>
  <property fmtid="{D5CDD505-2E9C-101B-9397-08002B2CF9AE}" pid="8" name="UnitTaxHTField0">
    <vt:lpwstr/>
  </property>
  <property fmtid="{D5CDD505-2E9C-101B-9397-08002B2CF9AE}" pid="9" name="UN Languages">
    <vt:lpwstr>1;#English|7f98b732-4b5b-4b70-ba90-a0eff09b5d2d</vt:lpwstr>
  </property>
  <property fmtid="{D5CDD505-2E9C-101B-9397-08002B2CF9AE}" pid="10" name="Operating Unit0">
    <vt:lpwstr>1458;#IRQ|e1e51b8b-e5a4-4466-a8c5-0d256bb12a90</vt:lpwstr>
  </property>
  <property fmtid="{D5CDD505-2E9C-101B-9397-08002B2CF9AE}" pid="11" name="Atlas Document Status">
    <vt:lpwstr>763;#Draft|121d40a5-e62e-4d42-82e4-d6d12003de0a</vt:lpwstr>
  </property>
  <property fmtid="{D5CDD505-2E9C-101B-9397-08002B2CF9AE}" pid="13" name="UndpUnitMM">
    <vt:lpwstr/>
  </property>
  <property fmtid="{D5CDD505-2E9C-101B-9397-08002B2CF9AE}" pid="14" name="eRegFilingCodeMM">
    <vt:lpwstr/>
  </property>
  <property fmtid="{D5CDD505-2E9C-101B-9397-08002B2CF9AE}" pid="15" name="Unit">
    <vt:lpwstr/>
  </property>
  <property fmtid="{D5CDD505-2E9C-101B-9397-08002B2CF9AE}" pid="16" name="UNDPFocusAreas">
    <vt:lpwstr/>
  </property>
  <property fmtid="{D5CDD505-2E9C-101B-9397-08002B2CF9AE}" pid="17" name="Atlas Document Type">
    <vt:lpwstr>1107;#Other|10be685e-4bef-4aec-b905-4df3748c0781</vt:lpwstr>
  </property>
  <property fmtid="{D5CDD505-2E9C-101B-9397-08002B2CF9AE}" pid="18" name="URL">
    <vt:lpwstr/>
  </property>
  <property fmtid="{D5CDD505-2E9C-101B-9397-08002B2CF9AE}" pid="19" name="DocumentSetDescription">
    <vt:lpwstr/>
  </property>
</Properties>
</file>